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7" r:id="rId2"/>
    <p:sldId id="258" r:id="rId3"/>
    <p:sldId id="259" r:id="rId4"/>
    <p:sldId id="260" r:id="rId5"/>
    <p:sldId id="262" r:id="rId6"/>
    <p:sldId id="266"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nTime" pitchFamily="34" charset="0"/>
        <a:ea typeface="+mn-ea"/>
        <a:cs typeface="+mn-cs"/>
      </a:defRPr>
    </a:lvl1pPr>
    <a:lvl2pPr marL="457200" algn="l" rtl="0" eaLnBrk="0" fontAlgn="base" hangingPunct="0">
      <a:spcBef>
        <a:spcPct val="0"/>
      </a:spcBef>
      <a:spcAft>
        <a:spcPct val="0"/>
      </a:spcAft>
      <a:defRPr kern="1200">
        <a:solidFill>
          <a:schemeClr val="tx1"/>
        </a:solidFill>
        <a:latin typeface=".VnTime" pitchFamily="34" charset="0"/>
        <a:ea typeface="+mn-ea"/>
        <a:cs typeface="+mn-cs"/>
      </a:defRPr>
    </a:lvl2pPr>
    <a:lvl3pPr marL="914400" algn="l" rtl="0" eaLnBrk="0" fontAlgn="base" hangingPunct="0">
      <a:spcBef>
        <a:spcPct val="0"/>
      </a:spcBef>
      <a:spcAft>
        <a:spcPct val="0"/>
      </a:spcAft>
      <a:defRPr kern="1200">
        <a:solidFill>
          <a:schemeClr val="tx1"/>
        </a:solidFill>
        <a:latin typeface=".VnTime" pitchFamily="34" charset="0"/>
        <a:ea typeface="+mn-ea"/>
        <a:cs typeface="+mn-cs"/>
      </a:defRPr>
    </a:lvl3pPr>
    <a:lvl4pPr marL="1371600" algn="l" rtl="0" eaLnBrk="0" fontAlgn="base" hangingPunct="0">
      <a:spcBef>
        <a:spcPct val="0"/>
      </a:spcBef>
      <a:spcAft>
        <a:spcPct val="0"/>
      </a:spcAft>
      <a:defRPr kern="1200">
        <a:solidFill>
          <a:schemeClr val="tx1"/>
        </a:solidFill>
        <a:latin typeface=".VnTime" pitchFamily="34" charset="0"/>
        <a:ea typeface="+mn-ea"/>
        <a:cs typeface="+mn-cs"/>
      </a:defRPr>
    </a:lvl4pPr>
    <a:lvl5pPr marL="1828800" algn="l" rtl="0" eaLnBrk="0" fontAlgn="base" hangingPunct="0">
      <a:spcBef>
        <a:spcPct val="0"/>
      </a:spcBef>
      <a:spcAft>
        <a:spcPct val="0"/>
      </a:spcAft>
      <a:defRPr kern="1200">
        <a:solidFill>
          <a:schemeClr val="tx1"/>
        </a:solidFill>
        <a:latin typeface=".VnTime" pitchFamily="34" charset="0"/>
        <a:ea typeface="+mn-ea"/>
        <a:cs typeface="+mn-cs"/>
      </a:defRPr>
    </a:lvl5pPr>
    <a:lvl6pPr marL="2286000" algn="l" defTabSz="914400" rtl="0" eaLnBrk="1" latinLnBrk="0" hangingPunct="1">
      <a:defRPr kern="1200">
        <a:solidFill>
          <a:schemeClr val="tx1"/>
        </a:solidFill>
        <a:latin typeface=".VnTime" pitchFamily="34" charset="0"/>
        <a:ea typeface="+mn-ea"/>
        <a:cs typeface="+mn-cs"/>
      </a:defRPr>
    </a:lvl6pPr>
    <a:lvl7pPr marL="2743200" algn="l" defTabSz="914400" rtl="0" eaLnBrk="1" latinLnBrk="0" hangingPunct="1">
      <a:defRPr kern="1200">
        <a:solidFill>
          <a:schemeClr val="tx1"/>
        </a:solidFill>
        <a:latin typeface=".VnTime" pitchFamily="34" charset="0"/>
        <a:ea typeface="+mn-ea"/>
        <a:cs typeface="+mn-cs"/>
      </a:defRPr>
    </a:lvl7pPr>
    <a:lvl8pPr marL="3200400" algn="l" defTabSz="914400" rtl="0" eaLnBrk="1" latinLnBrk="0" hangingPunct="1">
      <a:defRPr kern="1200">
        <a:solidFill>
          <a:schemeClr val="tx1"/>
        </a:solidFill>
        <a:latin typeface=".VnTime" pitchFamily="34" charset="0"/>
        <a:ea typeface="+mn-ea"/>
        <a:cs typeface="+mn-cs"/>
      </a:defRPr>
    </a:lvl8pPr>
    <a:lvl9pPr marL="3657600" algn="l" defTabSz="914400" rtl="0" eaLnBrk="1" latinLnBrk="0" hangingPunct="1">
      <a:defRPr kern="1200">
        <a:solidFill>
          <a:schemeClr val="tx1"/>
        </a:solidFill>
        <a:latin typeface=".VnTime"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D60093"/>
    <a:srgbClr val="FF3300"/>
    <a:srgbClr val="00FF00"/>
    <a:srgbClr val="0066FF"/>
    <a:srgbClr val="261CE4"/>
    <a:srgbClr val="FF0000"/>
    <a:srgbClr val="FF00FF"/>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5390" autoAdjust="0"/>
    <p:restoredTop sz="88378" autoAdjust="0"/>
  </p:normalViewPr>
  <p:slideViewPr>
    <p:cSldViewPr>
      <p:cViewPr varScale="1">
        <p:scale>
          <a:sx n="38" d="100"/>
          <a:sy n="38" d="100"/>
        </p:scale>
        <p:origin x="-99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1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9088" y="1752600"/>
            <a:ext cx="8824912" cy="5129213"/>
            <a:chOff x="201" y="1104"/>
            <a:chExt cx="5559" cy="3231"/>
          </a:xfrm>
        </p:grpSpPr>
        <p:sp>
          <p:nvSpPr>
            <p:cNvPr id="5" name="Freeform 3"/>
            <p:cNvSpPr>
              <a:spLocks/>
            </p:cNvSpPr>
            <p:nvPr/>
          </p:nvSpPr>
          <p:spPr bwMode="ltGray">
            <a:xfrm>
              <a:off x="210" y="1104"/>
              <a:ext cx="5550" cy="3216"/>
            </a:xfrm>
            <a:custGeom>
              <a:avLst/>
              <a:gdLst>
                <a:gd name="T0" fmla="*/ 335 w 5550"/>
                <a:gd name="T1" fmla="*/ 0 h 3216"/>
                <a:gd name="T2" fmla="*/ 333 w 5550"/>
                <a:gd name="T3" fmla="*/ 1290 h 3216"/>
                <a:gd name="T4" fmla="*/ 0 w 5550"/>
                <a:gd name="T5" fmla="*/ 1290 h 3216"/>
                <a:gd name="T6" fmla="*/ 6 w 5550"/>
                <a:gd name="T7" fmla="*/ 3210 h 3216"/>
                <a:gd name="T8" fmla="*/ 5550 w 5550"/>
                <a:gd name="T9" fmla="*/ 3216 h 3216"/>
                <a:gd name="T10" fmla="*/ 5550 w 5550"/>
                <a:gd name="T11" fmla="*/ 0 h 3216"/>
                <a:gd name="T12" fmla="*/ 335 w 5550"/>
                <a:gd name="T13" fmla="*/ 0 h 3216"/>
                <a:gd name="T14" fmla="*/ 335 w 5550"/>
                <a:gd name="T15" fmla="*/ 0 h 321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550" h="3216">
                  <a:moveTo>
                    <a:pt x="335" y="0"/>
                  </a:moveTo>
                  <a:lnTo>
                    <a:pt x="333" y="1290"/>
                  </a:lnTo>
                  <a:lnTo>
                    <a:pt x="0" y="1290"/>
                  </a:lnTo>
                  <a:lnTo>
                    <a:pt x="6" y="3210"/>
                  </a:lnTo>
                  <a:lnTo>
                    <a:pt x="5550" y="3216"/>
                  </a:lnTo>
                  <a:lnTo>
                    <a:pt x="5550" y="0"/>
                  </a:lnTo>
                  <a:lnTo>
                    <a:pt x="335" y="0"/>
                  </a:lnTo>
                  <a:close/>
                </a:path>
              </a:pathLst>
            </a:custGeom>
            <a:solidFill>
              <a:schemeClr val="bg2">
                <a:alpha val="39999"/>
              </a:schemeClr>
            </a:solidFill>
            <a:ln w="9525">
              <a:noFill/>
              <a:round/>
              <a:headEnd/>
              <a:tailEnd/>
            </a:ln>
          </p:spPr>
          <p:txBody>
            <a:bodyPr/>
            <a:lstStyle/>
            <a:p>
              <a:endParaRPr lang="en-US"/>
            </a:p>
          </p:txBody>
        </p:sp>
        <p:sp>
          <p:nvSpPr>
            <p:cNvPr id="6" name="Freeform 4"/>
            <p:cNvSpPr>
              <a:spLocks/>
            </p:cNvSpPr>
            <p:nvPr/>
          </p:nvSpPr>
          <p:spPr bwMode="ltGray">
            <a:xfrm>
              <a:off x="528" y="2400"/>
              <a:ext cx="5232" cy="1920"/>
            </a:xfrm>
            <a:custGeom>
              <a:avLst/>
              <a:gdLst>
                <a:gd name="T0" fmla="*/ 0 w 4897"/>
                <a:gd name="T1" fmla="*/ 0 h 2182"/>
                <a:gd name="T2" fmla="*/ 0 w 4897"/>
                <a:gd name="T3" fmla="*/ 2182 h 2182"/>
                <a:gd name="T4" fmla="*/ 4897 w 4897"/>
                <a:gd name="T5" fmla="*/ 2182 h 2182"/>
                <a:gd name="T6" fmla="*/ 4897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bg2">
                <a:alpha val="30196"/>
              </a:schemeClr>
            </a:solidFill>
            <a:ln w="9525">
              <a:noFill/>
              <a:round/>
              <a:headEnd/>
              <a:tailEnd/>
            </a:ln>
          </p:spPr>
          <p:txBody>
            <a:bodyPr/>
            <a:lstStyle/>
            <a:p>
              <a:endParaRPr lang="en-US"/>
            </a:p>
          </p:txBody>
        </p:sp>
        <p:sp>
          <p:nvSpPr>
            <p:cNvPr id="7"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8"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9"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10"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en-US"/>
            </a:p>
          </p:txBody>
        </p:sp>
      </p:grpSp>
      <p:sp>
        <p:nvSpPr>
          <p:cNvPr id="14345" name="Rectangle 9"/>
          <p:cNvSpPr>
            <a:spLocks noGrp="1" noChangeArrowheads="1"/>
          </p:cNvSpPr>
          <p:nvPr>
            <p:ph type="ctrTitle" sz="quarter"/>
          </p:nvPr>
        </p:nvSpPr>
        <p:spPr>
          <a:xfrm>
            <a:off x="990600" y="1905000"/>
            <a:ext cx="7772400" cy="1736725"/>
          </a:xfrm>
        </p:spPr>
        <p:txBody>
          <a:bodyPr anchor="t"/>
          <a:lstStyle>
            <a:lvl1pPr>
              <a:defRPr sz="5400"/>
            </a:lvl1pPr>
          </a:lstStyle>
          <a:p>
            <a:r>
              <a:rPr lang="en-US"/>
              <a:t>Click to edit Master title style</a:t>
            </a:r>
          </a:p>
        </p:txBody>
      </p:sp>
      <p:sp>
        <p:nvSpPr>
          <p:cNvPr id="14346"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r>
              <a:rPr lang="en-US"/>
              <a:t>Click to edit Master subtitle style</a:t>
            </a:r>
          </a:p>
        </p:txBody>
      </p:sp>
      <p:sp>
        <p:nvSpPr>
          <p:cNvPr id="11" name="Rectangle 11"/>
          <p:cNvSpPr>
            <a:spLocks noGrp="1" noChangeArrowheads="1"/>
          </p:cNvSpPr>
          <p:nvPr>
            <p:ph type="dt" sz="quarter" idx="10"/>
          </p:nvPr>
        </p:nvSpPr>
        <p:spPr>
          <a:xfrm>
            <a:off x="990600" y="6245225"/>
            <a:ext cx="1901825" cy="476250"/>
          </a:xfrm>
        </p:spPr>
        <p:txBody>
          <a:bodyPr/>
          <a:lstStyle>
            <a:lvl1pPr>
              <a:defRPr/>
            </a:lvl1pPr>
          </a:lstStyle>
          <a:p>
            <a:pPr>
              <a:defRPr/>
            </a:pPr>
            <a:endParaRPr lang="en-US"/>
          </a:p>
        </p:txBody>
      </p:sp>
      <p:sp>
        <p:nvSpPr>
          <p:cNvPr id="12" name="Rectangle 12"/>
          <p:cNvSpPr>
            <a:spLocks noGrp="1" noChangeArrowheads="1"/>
          </p:cNvSpPr>
          <p:nvPr>
            <p:ph type="ftr" sz="quarter" idx="11"/>
          </p:nvPr>
        </p:nvSpPr>
        <p:spPr>
          <a:xfrm>
            <a:off x="3468688" y="6245225"/>
            <a:ext cx="2895600" cy="476250"/>
          </a:xfrm>
        </p:spPr>
        <p:txBody>
          <a:bodyPr/>
          <a:lstStyle>
            <a:lvl1pPr>
              <a:defRPr/>
            </a:lvl1pPr>
          </a:lstStyle>
          <a:p>
            <a:pPr>
              <a:defRPr/>
            </a:pPr>
            <a:endParaRPr lang="en-US"/>
          </a:p>
        </p:txBody>
      </p:sp>
      <p:sp>
        <p:nvSpPr>
          <p:cNvPr id="13" name="Rectangle 13"/>
          <p:cNvSpPr>
            <a:spLocks noGrp="1" noChangeArrowheads="1"/>
          </p:cNvSpPr>
          <p:nvPr>
            <p:ph type="sldNum" sz="quarter" idx="12"/>
          </p:nvPr>
        </p:nvSpPr>
        <p:spPr/>
        <p:txBody>
          <a:bodyPr/>
          <a:lstStyle>
            <a:lvl1pPr>
              <a:defRPr/>
            </a:lvl1pPr>
          </a:lstStyle>
          <a:p>
            <a:pPr>
              <a:defRPr/>
            </a:pPr>
            <a:fld id="{E92EC1A5-B501-4390-AAD9-6E6F3C4FF45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514521F-FFAC-434E-A2E9-F5582452E30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8463" y="244475"/>
            <a:ext cx="2097087"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44475"/>
            <a:ext cx="61388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D251BE0-0C8F-414C-825C-5AD96CE528D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44475"/>
            <a:ext cx="838835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481184CD-05C0-44CE-8F18-2DA172A8C88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FDC5C0C-E003-44CD-8160-11276A7F0FC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8DC9A7D-0F81-41F8-8E61-D9C970BAB21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5B2E671-16EE-4A4E-B03E-BFCA57B20F8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4F8DEC7A-1028-4D61-A0E3-CE742594683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E824DE13-A947-4C27-834F-2AF8B40A32B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169BD24B-F082-40C1-982C-C03656D9D39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CF75E64-6315-4465-979B-B2A84F1CA7F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A506178-3D9D-4A0C-A1C0-E74B47AD8F3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19088" y="1828800"/>
            <a:ext cx="8824912" cy="5029200"/>
            <a:chOff x="201" y="1152"/>
            <a:chExt cx="5559" cy="3168"/>
          </a:xfrm>
        </p:grpSpPr>
        <p:sp>
          <p:nvSpPr>
            <p:cNvPr id="1032" name="Freeform 3"/>
            <p:cNvSpPr>
              <a:spLocks/>
            </p:cNvSpPr>
            <p:nvPr/>
          </p:nvSpPr>
          <p:spPr bwMode="ltGray">
            <a:xfrm>
              <a:off x="528" y="2909"/>
              <a:ext cx="5232" cy="1411"/>
            </a:xfrm>
            <a:custGeom>
              <a:avLst/>
              <a:gdLst>
                <a:gd name="T0" fmla="*/ 0 w 4897"/>
                <a:gd name="T1" fmla="*/ 0 h 2182"/>
                <a:gd name="T2" fmla="*/ 0 w 4897"/>
                <a:gd name="T3" fmla="*/ 2182 h 2182"/>
                <a:gd name="T4" fmla="*/ 4897 w 4897"/>
                <a:gd name="T5" fmla="*/ 2182 h 2182"/>
                <a:gd name="T6" fmla="*/ 4897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bg2">
                <a:alpha val="30196"/>
              </a:schemeClr>
            </a:solidFill>
            <a:ln w="9525">
              <a:noFill/>
              <a:round/>
              <a:headEnd/>
              <a:tailEnd/>
            </a:ln>
          </p:spPr>
          <p:txBody>
            <a:bodyPr/>
            <a:lstStyle/>
            <a:p>
              <a:endParaRPr lang="en-US"/>
            </a:p>
          </p:txBody>
        </p:sp>
        <p:sp>
          <p:nvSpPr>
            <p:cNvPr id="1033" name="Freeform 4"/>
            <p:cNvSpPr>
              <a:spLocks/>
            </p:cNvSpPr>
            <p:nvPr/>
          </p:nvSpPr>
          <p:spPr bwMode="ltGray">
            <a:xfrm>
              <a:off x="210" y="1152"/>
              <a:ext cx="5550" cy="3168"/>
            </a:xfrm>
            <a:custGeom>
              <a:avLst/>
              <a:gdLst>
                <a:gd name="T0" fmla="*/ 330 w 5550"/>
                <a:gd name="T1" fmla="*/ 1764 h 3168"/>
                <a:gd name="T2" fmla="*/ 0 w 5550"/>
                <a:gd name="T3" fmla="*/ 1764 h 3168"/>
                <a:gd name="T4" fmla="*/ 0 w 5550"/>
                <a:gd name="T5" fmla="*/ 3168 h 3168"/>
                <a:gd name="T6" fmla="*/ 5550 w 5550"/>
                <a:gd name="T7" fmla="*/ 3168 h 3168"/>
                <a:gd name="T8" fmla="*/ 5550 w 5550"/>
                <a:gd name="T9" fmla="*/ 0 h 3168"/>
                <a:gd name="T10" fmla="*/ 330 w 5550"/>
                <a:gd name="T11" fmla="*/ 0 h 3168"/>
                <a:gd name="T12" fmla="*/ 330 w 5550"/>
                <a:gd name="T13" fmla="*/ 1764 h 316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196"/>
              </a:schemeClr>
            </a:solidFill>
            <a:ln w="9525">
              <a:noFill/>
              <a:round/>
              <a:headEnd/>
              <a:tailEnd/>
            </a:ln>
          </p:spPr>
          <p:txBody>
            <a:bodyPr/>
            <a:lstStyle/>
            <a:p>
              <a:endParaRPr lang="en-US"/>
            </a:p>
          </p:txBody>
        </p:sp>
        <p:sp>
          <p:nvSpPr>
            <p:cNvPr id="1034" name="Freeform 5"/>
            <p:cNvSpPr>
              <a:spLocks/>
            </p:cNvSpPr>
            <p:nvPr/>
          </p:nvSpPr>
          <p:spPr bwMode="ltGray">
            <a:xfrm>
              <a:off x="528" y="2932"/>
              <a:ext cx="5232" cy="1388"/>
            </a:xfrm>
            <a:custGeom>
              <a:avLst/>
              <a:gdLst>
                <a:gd name="T0" fmla="*/ 0 w 4897"/>
                <a:gd name="T1" fmla="*/ 0 h 2182"/>
                <a:gd name="T2" fmla="*/ 0 w 4897"/>
                <a:gd name="T3" fmla="*/ 2182 h 2182"/>
                <a:gd name="T4" fmla="*/ 4897 w 4897"/>
                <a:gd name="T5" fmla="*/ 2182 h 2182"/>
                <a:gd name="T6" fmla="*/ 4897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accent2">
                <a:alpha val="0"/>
              </a:schemeClr>
            </a:solidFill>
            <a:ln w="9525">
              <a:noFill/>
              <a:round/>
              <a:headEnd/>
              <a:tailEnd/>
            </a:ln>
          </p:spPr>
          <p:txBody>
            <a:bodyPr/>
            <a:lstStyle/>
            <a:p>
              <a:endParaRPr lang="en-US"/>
            </a:p>
          </p:txBody>
        </p:sp>
        <p:sp>
          <p:nvSpPr>
            <p:cNvPr id="13318"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13319"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13320"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13321"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13322"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pPr>
                <a:defRPr/>
              </a:pPr>
              <a:endParaRPr lang="en-US"/>
            </a:p>
          </p:txBody>
        </p:sp>
      </p:grpSp>
      <p:sp>
        <p:nvSpPr>
          <p:cNvPr id="13323" name="Rectangle 11"/>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latin typeface="+mn-lt"/>
              </a:defRPr>
            </a:lvl1pPr>
          </a:lstStyle>
          <a:p>
            <a:pPr>
              <a:defRPr/>
            </a:pPr>
            <a:endParaRPr lang="en-US"/>
          </a:p>
        </p:txBody>
      </p:sp>
      <p:sp>
        <p:nvSpPr>
          <p:cNvPr id="13324" name="Rectangle 12"/>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000000"/>
                  </a:outerShdw>
                </a:effectLst>
                <a:latin typeface="+mn-lt"/>
              </a:defRPr>
            </a:lvl1pPr>
          </a:lstStyle>
          <a:p>
            <a:pPr>
              <a:defRPr/>
            </a:pPr>
            <a:endParaRPr lang="en-US"/>
          </a:p>
        </p:txBody>
      </p:sp>
      <p:sp>
        <p:nvSpPr>
          <p:cNvPr id="13325" name="Rectangle 13"/>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effectLst>
                  <a:outerShdw blurRad="38100" dist="38100" dir="2700000" algn="tl">
                    <a:srgbClr val="000000"/>
                  </a:outerShdw>
                </a:effectLst>
                <a:latin typeface="+mn-lt"/>
              </a:defRPr>
            </a:lvl1pPr>
          </a:lstStyle>
          <a:p>
            <a:pPr>
              <a:defRPr/>
            </a:pPr>
            <a:fld id="{293C3E6F-BDE4-4DD1-8612-F2EA2F84A122}" type="slidenum">
              <a:rPr lang="en-US"/>
              <a:pPr>
                <a:defRPr/>
              </a:pPr>
              <a:t>‹#›</a:t>
            </a:fld>
            <a:endParaRPr lang="en-US"/>
          </a:p>
        </p:txBody>
      </p:sp>
      <p:sp>
        <p:nvSpPr>
          <p:cNvPr id="13326" name="Rectangle 14"/>
          <p:cNvSpPr>
            <a:spLocks noGrp="1" noRot="1" noChangeArrowheads="1"/>
          </p:cNvSpPr>
          <p:nvPr>
            <p:ph type="title"/>
          </p:nvPr>
        </p:nvSpPr>
        <p:spPr bwMode="auto">
          <a:xfrm>
            <a:off x="457200" y="244475"/>
            <a:ext cx="8385175"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27" name="Rectangle 15"/>
          <p:cNvSpPr>
            <a:spLocks noGrp="1" noRot="1" noChangeArrowheads="1"/>
          </p:cNvSpPr>
          <p:nvPr>
            <p:ph type="body" idx="1"/>
          </p:nvPr>
        </p:nvSpPr>
        <p:spPr bwMode="auto">
          <a:xfrm>
            <a:off x="838200" y="1905000"/>
            <a:ext cx="800735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00"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pPr algn="ctr" eaLnBrk="1" hangingPunct="1">
              <a:defRPr/>
            </a:pPr>
            <a:r>
              <a:rPr lang="en-US" sz="2800" smtClean="0">
                <a:latin typeface="Arial"/>
              </a:rPr>
              <a:t/>
            </a:r>
            <a:br>
              <a:rPr lang="en-US" sz="2800" smtClean="0">
                <a:latin typeface="Arial"/>
              </a:rPr>
            </a:br>
            <a:r>
              <a:rPr lang="en-US" sz="2800" smtClean="0">
                <a:latin typeface="Arial"/>
              </a:rPr>
              <a:t>Chính tả</a:t>
            </a:r>
            <a:r>
              <a:rPr lang="en-US" sz="2800" dirty="0" smtClean="0">
                <a:latin typeface="Arial"/>
              </a:rPr>
              <a:t/>
            </a:r>
            <a:br>
              <a:rPr lang="en-US" sz="2800" dirty="0" smtClean="0">
                <a:latin typeface="Arial"/>
              </a:rPr>
            </a:br>
            <a:r>
              <a:rPr lang="en-US" sz="2800" err="1" smtClean="0">
                <a:latin typeface="Arial"/>
              </a:rPr>
              <a:t>Nghe</a:t>
            </a:r>
            <a:r>
              <a:rPr lang="en-US" sz="2800" smtClean="0">
                <a:latin typeface="Arial"/>
              </a:rPr>
              <a:t>- viết</a:t>
            </a:r>
            <a:r>
              <a:rPr lang="en-US" sz="2800" dirty="0" smtClean="0">
                <a:latin typeface="Arial"/>
              </a:rPr>
              <a:t>: </a:t>
            </a:r>
            <a:endParaRPr lang="en-US" sz="3200" dirty="0" smtClean="0">
              <a:latin typeface="Arial"/>
            </a:endParaRPr>
          </a:p>
        </p:txBody>
      </p:sp>
      <p:sp>
        <p:nvSpPr>
          <p:cNvPr id="11267" name="Rectangle 3"/>
          <p:cNvSpPr>
            <a:spLocks noGrp="1" noRot="1" noChangeArrowheads="1"/>
          </p:cNvSpPr>
          <p:nvPr>
            <p:ph type="body" idx="1"/>
          </p:nvPr>
        </p:nvSpPr>
        <p:spPr/>
        <p:txBody>
          <a:bodyPr/>
          <a:lstStyle/>
          <a:p>
            <a:pPr algn="ctr" eaLnBrk="1" hangingPunct="1">
              <a:buFont typeface="Wingdings" pitchFamily="2" charset="2"/>
              <a:buNone/>
              <a:defRPr/>
            </a:pPr>
            <a:r>
              <a:rPr lang="en-US" smtClean="0"/>
              <a:t>KIỂM TRA BÀI CŨ</a:t>
            </a:r>
          </a:p>
          <a:p>
            <a:pPr algn="ctr" eaLnBrk="1" hangingPunct="1">
              <a:buFont typeface="Wingdings" pitchFamily="2" charset="2"/>
              <a:buNone/>
              <a:defRPr/>
            </a:pPr>
            <a:r>
              <a:rPr lang="en-US" smtClean="0"/>
              <a:t>Em hãy tìm và viết 2 </a:t>
            </a:r>
            <a:r>
              <a:rPr lang="vi-VN" smtClean="0"/>
              <a:t>đ</a:t>
            </a:r>
            <a:r>
              <a:rPr lang="en-US" smtClean="0"/>
              <a:t>ến 3 từ láy bắt </a:t>
            </a:r>
            <a:r>
              <a:rPr lang="vi-VN" smtClean="0"/>
              <a:t>đ</a:t>
            </a:r>
            <a:r>
              <a:rPr lang="en-US" smtClean="0"/>
              <a:t>ầu từ âm </a:t>
            </a:r>
            <a:r>
              <a:rPr lang="en-US" smtClean="0">
                <a:solidFill>
                  <a:srgbClr val="FF0000"/>
                </a:solidFill>
              </a:rPr>
              <a:t> X, TR, L</a:t>
            </a:r>
            <a:r>
              <a:rPr lang="en-US" smtClean="0"/>
              <a:t>……. !</a:t>
            </a:r>
          </a:p>
          <a:p>
            <a:pPr algn="ctr" eaLnBrk="1" hangingPunct="1">
              <a:buFont typeface="Wingdings" pitchFamily="2" charset="2"/>
              <a:buNone/>
              <a:defRPr/>
            </a:pPr>
            <a:r>
              <a:rPr lang="en-US" smtClean="0"/>
              <a:t>M</a:t>
            </a:r>
            <a:r>
              <a:rPr lang="en-US" smtClean="0">
                <a:solidFill>
                  <a:srgbClr val="FF0000"/>
                </a:solidFill>
              </a:rPr>
              <a:t>:Lúng liếng…..</a:t>
            </a:r>
          </a:p>
          <a:p>
            <a:pPr algn="ctr" eaLnBrk="1" hangingPunct="1">
              <a:buFont typeface="Wingdings" pitchFamily="2" charset="2"/>
              <a:buNone/>
              <a:defRPr/>
            </a:pPr>
            <a:r>
              <a:rPr lang="en-US" smtClean="0">
                <a:solidFill>
                  <a:srgbClr val="D60093"/>
                </a:solidFill>
              </a:rPr>
              <a:t>Xanh xanh,xa xa. Tr</a:t>
            </a:r>
            <a:r>
              <a:rPr lang="vi-VN" smtClean="0">
                <a:solidFill>
                  <a:srgbClr val="D60093"/>
                </a:solidFill>
              </a:rPr>
              <a:t>ă</a:t>
            </a:r>
            <a:r>
              <a:rPr lang="en-US" smtClean="0">
                <a:solidFill>
                  <a:srgbClr val="D60093"/>
                </a:solidFill>
              </a:rPr>
              <a:t>ng trắng,tr</a:t>
            </a:r>
            <a:r>
              <a:rPr lang="vi-VN" smtClean="0">
                <a:solidFill>
                  <a:srgbClr val="D60093"/>
                </a:solidFill>
              </a:rPr>
              <a:t>ơ</a:t>
            </a:r>
            <a:r>
              <a:rPr lang="en-US" smtClean="0">
                <a:solidFill>
                  <a:srgbClr val="D60093"/>
                </a:solidFill>
              </a:rPr>
              <a:t> trẽn. Lung linh. Lủng lẳng………………..</a:t>
            </a:r>
          </a:p>
          <a:p>
            <a:pPr algn="ctr" eaLnBrk="1" hangingPunct="1">
              <a:buFont typeface="Wingdings" pitchFamily="2" charset="2"/>
              <a:buNone/>
              <a:defRPr/>
            </a:pPr>
            <a:endParaRPr lang="en-US" smtClean="0">
              <a:solidFill>
                <a:srgbClr val="D60093"/>
              </a:solidFill>
            </a:endParaRPr>
          </a:p>
          <a:p>
            <a:pPr algn="ctr" eaLnBrk="1" hangingPunct="1">
              <a:buFont typeface="Wingdings" pitchFamily="2" charset="2"/>
              <a:buNone/>
              <a:defRPr/>
            </a:pPr>
            <a:endParaRPr lang="en-US" smtClean="0">
              <a:solidFill>
                <a:srgbClr val="FF00FF"/>
              </a:solidFill>
              <a:latin typeface=".VnTime" pitchFamily="34" charset="0"/>
            </a:endParaRPr>
          </a:p>
        </p:txBody>
      </p:sp>
      <p:pic>
        <p:nvPicPr>
          <p:cNvPr id="3076" name="Picture 5" descr="A021020"/>
          <p:cNvPicPr>
            <a:picLocks noChangeAspect="1" noChangeArrowheads="1"/>
          </p:cNvPicPr>
          <p:nvPr/>
        </p:nvPicPr>
        <p:blipFill>
          <a:blip r:embed="rId2">
            <a:clrChange>
              <a:clrFrom>
                <a:srgbClr val="FAFAFD"/>
              </a:clrFrom>
              <a:clrTo>
                <a:srgbClr val="FAFAFD">
                  <a:alpha val="0"/>
                </a:srgbClr>
              </a:clrTo>
            </a:clrChange>
          </a:blip>
          <a:srcRect/>
          <a:stretch>
            <a:fillRect/>
          </a:stretch>
        </p:blipFill>
        <p:spPr bwMode="auto">
          <a:xfrm>
            <a:off x="7162800" y="0"/>
            <a:ext cx="1981200" cy="1905000"/>
          </a:xfrm>
          <a:prstGeom prst="rect">
            <a:avLst/>
          </a:prstGeom>
          <a:noFill/>
          <a:ln w="9525">
            <a:noFill/>
            <a:miter lim="800000"/>
            <a:headEnd/>
            <a:tailEnd/>
          </a:ln>
        </p:spPr>
      </p:pic>
      <p:pic>
        <p:nvPicPr>
          <p:cNvPr id="3077" name="Picture 6" descr="A021020"/>
          <p:cNvPicPr>
            <a:picLocks noChangeAspect="1" noChangeArrowheads="1"/>
          </p:cNvPicPr>
          <p:nvPr/>
        </p:nvPicPr>
        <p:blipFill>
          <a:blip r:embed="rId3">
            <a:clrChange>
              <a:clrFrom>
                <a:srgbClr val="FAFAFD"/>
              </a:clrFrom>
              <a:clrTo>
                <a:srgbClr val="FAFAFD">
                  <a:alpha val="0"/>
                </a:srgbClr>
              </a:clrTo>
            </a:clrChange>
            <a:lum contrast="24000"/>
          </a:blip>
          <a:srcRect/>
          <a:stretch>
            <a:fillRect/>
          </a:stretch>
        </p:blipFill>
        <p:spPr bwMode="auto">
          <a:xfrm>
            <a:off x="0" y="0"/>
            <a:ext cx="2362200" cy="2057400"/>
          </a:xfrm>
          <a:prstGeom prst="rect">
            <a:avLst/>
          </a:prstGeom>
          <a:noFill/>
          <a:ln w="9525">
            <a:noFill/>
            <a:miter lim="800000"/>
            <a:headEnd/>
            <a:tailEnd/>
          </a:ln>
        </p:spPr>
      </p:pic>
      <p:pic>
        <p:nvPicPr>
          <p:cNvPr id="3078" name="Picture 4" descr="FLOWERS5"/>
          <p:cNvPicPr>
            <a:picLocks noChangeAspect="1" noChangeArrowheads="1"/>
          </p:cNvPicPr>
          <p:nvPr/>
        </p:nvPicPr>
        <p:blipFill>
          <a:blip r:embed="rId4"/>
          <a:srcRect/>
          <a:stretch>
            <a:fillRect/>
          </a:stretch>
        </p:blipFill>
        <p:spPr bwMode="auto">
          <a:xfrm>
            <a:off x="3733800" y="5638800"/>
            <a:ext cx="1382713" cy="1219200"/>
          </a:xfrm>
          <a:prstGeom prst="rect">
            <a:avLst/>
          </a:prstGeom>
          <a:noFill/>
          <a:ln w="9525">
            <a:noFill/>
            <a:miter lim="800000"/>
            <a:headEnd/>
            <a:tailEnd/>
          </a:ln>
        </p:spPr>
      </p:pic>
      <p:pic>
        <p:nvPicPr>
          <p:cNvPr id="3079" name="Picture 8" descr="Butterfly-03-june"/>
          <p:cNvPicPr>
            <a:picLocks noChangeAspect="1" noChangeArrowheads="1" noCrop="1"/>
          </p:cNvPicPr>
          <p:nvPr/>
        </p:nvPicPr>
        <p:blipFill>
          <a:blip r:embed="rId5"/>
          <a:srcRect/>
          <a:stretch>
            <a:fillRect/>
          </a:stretch>
        </p:blipFill>
        <p:spPr bwMode="auto">
          <a:xfrm rot="2104052">
            <a:off x="4495800" y="5562600"/>
            <a:ext cx="1447800" cy="819150"/>
          </a:xfrm>
          <a:prstGeom prst="rect">
            <a:avLst/>
          </a:prstGeom>
          <a:noFill/>
          <a:ln w="9525">
            <a:noFill/>
            <a:miter lim="800000"/>
            <a:headEnd/>
            <a:tailEnd/>
          </a:ln>
        </p:spPr>
      </p:pic>
      <p:pic>
        <p:nvPicPr>
          <p:cNvPr id="3080" name="Picture 9" descr="Butterfly-03-june"/>
          <p:cNvPicPr>
            <a:picLocks noChangeAspect="1" noChangeArrowheads="1" noCrop="1"/>
          </p:cNvPicPr>
          <p:nvPr/>
        </p:nvPicPr>
        <p:blipFill>
          <a:blip r:embed="rId5"/>
          <a:srcRect/>
          <a:stretch>
            <a:fillRect/>
          </a:stretch>
        </p:blipFill>
        <p:spPr bwMode="auto">
          <a:xfrm rot="-7652125">
            <a:off x="3114675" y="5724525"/>
            <a:ext cx="1447800" cy="8191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anim calcmode="lin" valueType="num">
                                      <p:cBhvr additive="base">
                                        <p:cTn id="7"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267">
                                            <p:txEl>
                                              <p:pRg st="2" end="2"/>
                                            </p:txEl>
                                          </p:spTgt>
                                        </p:tgtEl>
                                        <p:attrNameLst>
                                          <p:attrName>style.visibility</p:attrName>
                                        </p:attrNameLst>
                                      </p:cBhvr>
                                      <p:to>
                                        <p:strVal val="visible"/>
                                      </p:to>
                                    </p:set>
                                    <p:anim calcmode="lin" valueType="num">
                                      <p:cBhvr additive="base">
                                        <p:cTn id="13"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anim calcmode="lin" valueType="num">
                                      <p:cBhvr additive="base">
                                        <p:cTn id="19"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pPr algn="ctr" eaLnBrk="1" hangingPunct="1">
              <a:defRPr/>
            </a:pPr>
            <a:r>
              <a:rPr lang="en-US" sz="2400" smtClean="0">
                <a:latin typeface="Arial"/>
              </a:rPr>
              <a:t/>
            </a:r>
            <a:br>
              <a:rPr lang="en-US" sz="2400" smtClean="0">
                <a:latin typeface="Arial"/>
              </a:rPr>
            </a:br>
            <a:r>
              <a:rPr lang="en-US" sz="2400" smtClean="0">
                <a:latin typeface="Arial"/>
              </a:rPr>
              <a:t>Chính tả</a:t>
            </a:r>
            <a:r>
              <a:rPr lang="en-US" sz="2400" dirty="0" smtClean="0">
                <a:latin typeface="Arial"/>
              </a:rPr>
              <a:t/>
            </a:r>
            <a:br>
              <a:rPr lang="en-US" sz="2400" dirty="0" smtClean="0">
                <a:latin typeface="Arial"/>
              </a:rPr>
            </a:br>
            <a:r>
              <a:rPr lang="en-US" sz="2400" err="1" smtClean="0">
                <a:latin typeface="Arial"/>
              </a:rPr>
              <a:t>Nghe</a:t>
            </a:r>
            <a:r>
              <a:rPr lang="en-US" sz="2400" smtClean="0">
                <a:latin typeface="Arial"/>
              </a:rPr>
              <a:t>- viết: </a:t>
            </a:r>
            <a:r>
              <a:rPr lang="en-US" sz="2800" smtClean="0">
                <a:latin typeface="Arial"/>
              </a:rPr>
              <a:t>Nói ng</a:t>
            </a:r>
            <a:r>
              <a:rPr lang="vi-VN" sz="2800" smtClean="0">
                <a:latin typeface="Arial"/>
              </a:rPr>
              <a:t>ư</a:t>
            </a:r>
            <a:r>
              <a:rPr lang="en-US" sz="2800" smtClean="0">
                <a:latin typeface="Arial"/>
              </a:rPr>
              <a:t>ợc</a:t>
            </a:r>
            <a:endParaRPr lang="en-US" sz="2800" dirty="0" smtClean="0">
              <a:latin typeface="Arial"/>
            </a:endParaRPr>
          </a:p>
        </p:txBody>
      </p:sp>
      <p:sp>
        <p:nvSpPr>
          <p:cNvPr id="15363" name="Rectangle 3"/>
          <p:cNvSpPr>
            <a:spLocks noGrp="1" noRot="1" noChangeArrowheads="1"/>
          </p:cNvSpPr>
          <p:nvPr>
            <p:ph type="body" idx="1"/>
          </p:nvPr>
        </p:nvSpPr>
        <p:spPr/>
        <p:txBody>
          <a:bodyPr/>
          <a:lstStyle/>
          <a:p>
            <a:pPr algn="ctr" eaLnBrk="1" hangingPunct="1">
              <a:lnSpc>
                <a:spcPct val="80000"/>
              </a:lnSpc>
              <a:defRPr/>
            </a:pPr>
            <a:r>
              <a:rPr lang="en-US" sz="2000" smtClean="0"/>
              <a:t>Bao giờ cho </a:t>
            </a:r>
            <a:r>
              <a:rPr lang="vi-VN" sz="2000" smtClean="0"/>
              <a:t>đ</a:t>
            </a:r>
            <a:r>
              <a:rPr lang="en-US" sz="2000" smtClean="0"/>
              <a:t>ến tháng ba</a:t>
            </a:r>
          </a:p>
          <a:p>
            <a:pPr algn="ctr" eaLnBrk="1" hangingPunct="1">
              <a:lnSpc>
                <a:spcPct val="80000"/>
              </a:lnSpc>
              <a:defRPr/>
            </a:pPr>
            <a:r>
              <a:rPr lang="en-US" sz="2000" smtClean="0"/>
              <a:t>ếch cắn cổ rắn tha ra ngoài </a:t>
            </a:r>
            <a:r>
              <a:rPr lang="vi-VN" sz="2000" smtClean="0"/>
              <a:t>đ</a:t>
            </a:r>
            <a:r>
              <a:rPr lang="en-US" sz="2000" smtClean="0"/>
              <a:t>ồng.</a:t>
            </a:r>
          </a:p>
          <a:p>
            <a:pPr algn="ctr" eaLnBrk="1" hangingPunct="1">
              <a:lnSpc>
                <a:spcPct val="80000"/>
              </a:lnSpc>
              <a:defRPr/>
            </a:pPr>
            <a:r>
              <a:rPr lang="en-US" sz="2000" smtClean="0"/>
              <a:t>Hùm nằm cho lợn liếm lông,</a:t>
            </a:r>
          </a:p>
          <a:p>
            <a:pPr algn="ctr" eaLnBrk="1" hangingPunct="1">
              <a:lnSpc>
                <a:spcPct val="80000"/>
              </a:lnSpc>
              <a:defRPr/>
            </a:pPr>
            <a:r>
              <a:rPr lang="en-US" sz="2000" smtClean="0"/>
              <a:t>Một chục quả hồng nuốt lão tám m</a:t>
            </a:r>
            <a:r>
              <a:rPr lang="vi-VN" sz="2000" smtClean="0"/>
              <a:t>ươ</a:t>
            </a:r>
            <a:r>
              <a:rPr lang="en-US" sz="2000" smtClean="0"/>
              <a:t>i.</a:t>
            </a:r>
          </a:p>
          <a:p>
            <a:pPr algn="ctr" eaLnBrk="1" hangingPunct="1">
              <a:lnSpc>
                <a:spcPct val="80000"/>
              </a:lnSpc>
              <a:defRPr/>
            </a:pPr>
            <a:r>
              <a:rPr lang="en-US" sz="2000" smtClean="0"/>
              <a:t>Nắm xôi nuốt trẻ lên m</a:t>
            </a:r>
            <a:r>
              <a:rPr lang="vi-VN" sz="2000" smtClean="0"/>
              <a:t>ư</a:t>
            </a:r>
            <a:r>
              <a:rPr lang="en-US" sz="2000" smtClean="0"/>
              <a:t>ời,</a:t>
            </a:r>
          </a:p>
          <a:p>
            <a:pPr algn="ctr" eaLnBrk="1" hangingPunct="1">
              <a:lnSpc>
                <a:spcPct val="80000"/>
              </a:lnSpc>
              <a:defRPr/>
            </a:pPr>
            <a:r>
              <a:rPr lang="en-US" sz="2000" smtClean="0"/>
              <a:t>Con gà nậm r</a:t>
            </a:r>
            <a:r>
              <a:rPr lang="vi-VN" sz="2000" smtClean="0"/>
              <a:t>ư</a:t>
            </a:r>
            <a:r>
              <a:rPr lang="en-US" sz="2000" smtClean="0"/>
              <a:t>ợu nuốt ng</a:t>
            </a:r>
            <a:r>
              <a:rPr lang="vi-VN" sz="2000" smtClean="0"/>
              <a:t>ư</a:t>
            </a:r>
            <a:r>
              <a:rPr lang="en-US" sz="2000" smtClean="0"/>
              <a:t>ời lao </a:t>
            </a:r>
            <a:r>
              <a:rPr lang="vi-VN" sz="2000" smtClean="0"/>
              <a:t>đ</a:t>
            </a:r>
            <a:r>
              <a:rPr lang="en-US" sz="2000" smtClean="0"/>
              <a:t>ao.</a:t>
            </a:r>
          </a:p>
          <a:p>
            <a:pPr algn="ctr" eaLnBrk="1" hangingPunct="1">
              <a:lnSpc>
                <a:spcPct val="80000"/>
              </a:lnSpc>
              <a:defRPr/>
            </a:pPr>
            <a:r>
              <a:rPr lang="en-US" sz="2000" smtClean="0"/>
              <a:t>L</a:t>
            </a:r>
            <a:r>
              <a:rPr lang="vi-VN" sz="2000" smtClean="0"/>
              <a:t>ươ</a:t>
            </a:r>
            <a:r>
              <a:rPr lang="en-US" sz="2000" smtClean="0"/>
              <a:t>n nằm cho trúm bò vào,</a:t>
            </a:r>
          </a:p>
          <a:p>
            <a:pPr algn="ctr" eaLnBrk="1" hangingPunct="1">
              <a:lnSpc>
                <a:spcPct val="80000"/>
              </a:lnSpc>
              <a:defRPr/>
            </a:pPr>
            <a:r>
              <a:rPr lang="en-US" sz="2000" smtClean="0"/>
              <a:t>Một </a:t>
            </a:r>
            <a:r>
              <a:rPr lang="vi-VN" sz="2000" smtClean="0"/>
              <a:t>đ</a:t>
            </a:r>
            <a:r>
              <a:rPr lang="en-US" sz="2000" smtClean="0"/>
              <a:t>àn cào cào </a:t>
            </a:r>
            <a:r>
              <a:rPr lang="vi-VN" sz="2000" smtClean="0"/>
              <a:t>đ</a:t>
            </a:r>
            <a:r>
              <a:rPr lang="en-US" sz="2000" smtClean="0"/>
              <a:t>uổi bắt cá rô.</a:t>
            </a:r>
          </a:p>
          <a:p>
            <a:pPr algn="ctr" eaLnBrk="1" hangingPunct="1">
              <a:lnSpc>
                <a:spcPct val="80000"/>
              </a:lnSpc>
              <a:defRPr/>
            </a:pPr>
            <a:r>
              <a:rPr lang="en-US" sz="2000" smtClean="0"/>
              <a:t>Thóc giống cắn chuột trong bồ,</a:t>
            </a:r>
          </a:p>
          <a:p>
            <a:pPr algn="ctr" eaLnBrk="1" hangingPunct="1">
              <a:lnSpc>
                <a:spcPct val="80000"/>
              </a:lnSpc>
              <a:defRPr/>
            </a:pPr>
            <a:r>
              <a:rPr lang="en-US" sz="2000" smtClean="0"/>
              <a:t>Một tr</a:t>
            </a:r>
            <a:r>
              <a:rPr lang="vi-VN" sz="2000" smtClean="0"/>
              <a:t>ă</a:t>
            </a:r>
            <a:r>
              <a:rPr lang="en-US" sz="2000" smtClean="0"/>
              <a:t>m lá mạ </a:t>
            </a:r>
            <a:r>
              <a:rPr lang="vi-VN" sz="2000" smtClean="0"/>
              <a:t>đ</a:t>
            </a:r>
            <a:r>
              <a:rPr lang="en-US" sz="2000" smtClean="0"/>
              <a:t>ổ vồ con trâu.</a:t>
            </a:r>
          </a:p>
          <a:p>
            <a:pPr algn="ctr" eaLnBrk="1" hangingPunct="1">
              <a:lnSpc>
                <a:spcPct val="80000"/>
              </a:lnSpc>
              <a:defRPr/>
            </a:pPr>
            <a:r>
              <a:rPr lang="en-US" sz="2000" smtClean="0"/>
              <a:t>Chim chích cắn cổ diều hâu,</a:t>
            </a:r>
          </a:p>
          <a:p>
            <a:pPr algn="ctr" eaLnBrk="1" hangingPunct="1">
              <a:lnSpc>
                <a:spcPct val="80000"/>
              </a:lnSpc>
              <a:defRPr/>
            </a:pPr>
            <a:r>
              <a:rPr lang="en-US" sz="2000" smtClean="0"/>
              <a:t>Gà con tha quạ biết </a:t>
            </a:r>
            <a:r>
              <a:rPr lang="vi-VN" sz="2000" smtClean="0"/>
              <a:t>đ</a:t>
            </a:r>
            <a:r>
              <a:rPr lang="en-US" sz="2000" smtClean="0"/>
              <a:t>âu mà tìm.</a:t>
            </a:r>
          </a:p>
          <a:p>
            <a:pPr algn="ctr" eaLnBrk="1" hangingPunct="1">
              <a:lnSpc>
                <a:spcPct val="80000"/>
              </a:lnSpc>
              <a:defRPr/>
            </a:pPr>
            <a:endParaRPr lang="en-US" sz="2000" smtClean="0"/>
          </a:p>
          <a:p>
            <a:pPr algn="ctr" eaLnBrk="1" hangingPunct="1">
              <a:lnSpc>
                <a:spcPct val="80000"/>
              </a:lnSpc>
              <a:defRPr/>
            </a:pPr>
            <a:r>
              <a:rPr lang="en-US" sz="2000" smtClean="0"/>
              <a:t>                              VÈ DÂN GIAN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15363">
                                            <p:txEl>
                                              <p:pRg st="0" end="0"/>
                                            </p:txEl>
                                          </p:spTgt>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anim calcmode="lin" valueType="num">
                                      <p:cBhvr additive="base">
                                        <p:cTn id="11" dur="50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12" dur="5000" fill="hold"/>
                                        <p:tgtEl>
                                          <p:spTgt spid="15363">
                                            <p:txEl>
                                              <p:pRg st="1" end="1"/>
                                            </p:txEl>
                                          </p:spTgt>
                                        </p:tgtEl>
                                        <p:attrNameLst>
                                          <p:attrName>ppt_y</p:attrName>
                                        </p:attrNameLst>
                                      </p:cBhvr>
                                      <p:tavLst>
                                        <p:tav tm="0">
                                          <p:val>
                                            <p:strVal val="1+#ppt_h/2"/>
                                          </p:val>
                                        </p:tav>
                                        <p:tav tm="100000">
                                          <p:val>
                                            <p:strVal val="#ppt_y"/>
                                          </p:val>
                                        </p:tav>
                                      </p:tavLst>
                                    </p:anim>
                                  </p:childTnLst>
                                </p:cTn>
                              </p:par>
                              <p:par>
                                <p:cTn id="13" presetID="7" presetClass="entr" presetSubtype="4" fill="hold" nodeType="with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anim calcmode="lin" valueType="num">
                                      <p:cBhvr additive="base">
                                        <p:cTn id="15" dur="50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additive="base">
                                        <p:cTn id="16" dur="5000" fill="hold"/>
                                        <p:tgtEl>
                                          <p:spTgt spid="15363">
                                            <p:txEl>
                                              <p:pRg st="2" end="2"/>
                                            </p:txEl>
                                          </p:spTgt>
                                        </p:tgtEl>
                                        <p:attrNameLst>
                                          <p:attrName>ppt_y</p:attrName>
                                        </p:attrNameLst>
                                      </p:cBhvr>
                                      <p:tavLst>
                                        <p:tav tm="0">
                                          <p:val>
                                            <p:strVal val="1+#ppt_h/2"/>
                                          </p:val>
                                        </p:tav>
                                        <p:tav tm="100000">
                                          <p:val>
                                            <p:strVal val="#ppt_y"/>
                                          </p:val>
                                        </p:tav>
                                      </p:tavLst>
                                    </p:anim>
                                  </p:childTnLst>
                                </p:cTn>
                              </p:par>
                              <p:par>
                                <p:cTn id="17" presetID="7" presetClass="entr" presetSubtype="4" fill="hold" nodeType="with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anim calcmode="lin" valueType="num">
                                      <p:cBhvr additive="base">
                                        <p:cTn id="19" dur="50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15363">
                                            <p:txEl>
                                              <p:pRg st="3" end="3"/>
                                            </p:txEl>
                                          </p:spTgt>
                                        </p:tgtEl>
                                        <p:attrNameLst>
                                          <p:attrName>ppt_y</p:attrName>
                                        </p:attrNameLst>
                                      </p:cBhvr>
                                      <p:tavLst>
                                        <p:tav tm="0">
                                          <p:val>
                                            <p:strVal val="1+#ppt_h/2"/>
                                          </p:val>
                                        </p:tav>
                                        <p:tav tm="100000">
                                          <p:val>
                                            <p:strVal val="#ppt_y"/>
                                          </p:val>
                                        </p:tav>
                                      </p:tavLst>
                                    </p:anim>
                                  </p:childTnLst>
                                </p:cTn>
                              </p:par>
                              <p:par>
                                <p:cTn id="21" presetID="7" presetClass="entr" presetSubtype="4" fill="hold" nodeType="withEffect">
                                  <p:stCondLst>
                                    <p:cond delay="0"/>
                                  </p:stCondLst>
                                  <p:childTnLst>
                                    <p:set>
                                      <p:cBhvr>
                                        <p:cTn id="22" dur="1" fill="hold">
                                          <p:stCondLst>
                                            <p:cond delay="0"/>
                                          </p:stCondLst>
                                        </p:cTn>
                                        <p:tgtEl>
                                          <p:spTgt spid="15363">
                                            <p:txEl>
                                              <p:pRg st="4" end="4"/>
                                            </p:txEl>
                                          </p:spTgt>
                                        </p:tgtEl>
                                        <p:attrNameLst>
                                          <p:attrName>style.visibility</p:attrName>
                                        </p:attrNameLst>
                                      </p:cBhvr>
                                      <p:to>
                                        <p:strVal val="visible"/>
                                      </p:to>
                                    </p:set>
                                    <p:anim calcmode="lin" valueType="num">
                                      <p:cBhvr additive="base">
                                        <p:cTn id="23" dur="5000" fill="hold"/>
                                        <p:tgtEl>
                                          <p:spTgt spid="15363">
                                            <p:txEl>
                                              <p:pRg st="4" end="4"/>
                                            </p:txEl>
                                          </p:spTgt>
                                        </p:tgtEl>
                                        <p:attrNameLst>
                                          <p:attrName>ppt_x</p:attrName>
                                        </p:attrNameLst>
                                      </p:cBhvr>
                                      <p:tavLst>
                                        <p:tav tm="0">
                                          <p:val>
                                            <p:strVal val="#ppt_x"/>
                                          </p:val>
                                        </p:tav>
                                        <p:tav tm="100000">
                                          <p:val>
                                            <p:strVal val="#ppt_x"/>
                                          </p:val>
                                        </p:tav>
                                      </p:tavLst>
                                    </p:anim>
                                    <p:anim calcmode="lin" valueType="num">
                                      <p:cBhvr additive="base">
                                        <p:cTn id="24" dur="5000" fill="hold"/>
                                        <p:tgtEl>
                                          <p:spTgt spid="15363">
                                            <p:txEl>
                                              <p:pRg st="4" end="4"/>
                                            </p:txEl>
                                          </p:spTgt>
                                        </p:tgtEl>
                                        <p:attrNameLst>
                                          <p:attrName>ppt_y</p:attrName>
                                        </p:attrNameLst>
                                      </p:cBhvr>
                                      <p:tavLst>
                                        <p:tav tm="0">
                                          <p:val>
                                            <p:strVal val="1+#ppt_h/2"/>
                                          </p:val>
                                        </p:tav>
                                        <p:tav tm="100000">
                                          <p:val>
                                            <p:strVal val="#ppt_y"/>
                                          </p:val>
                                        </p:tav>
                                      </p:tavLst>
                                    </p:anim>
                                  </p:childTnLst>
                                </p:cTn>
                              </p:par>
                              <p:par>
                                <p:cTn id="25" presetID="7" presetClass="entr" presetSubtype="4" fill="hold" nodeType="withEffect">
                                  <p:stCondLst>
                                    <p:cond delay="0"/>
                                  </p:stCondLst>
                                  <p:childTnLst>
                                    <p:set>
                                      <p:cBhvr>
                                        <p:cTn id="26" dur="1" fill="hold">
                                          <p:stCondLst>
                                            <p:cond delay="0"/>
                                          </p:stCondLst>
                                        </p:cTn>
                                        <p:tgtEl>
                                          <p:spTgt spid="15363">
                                            <p:txEl>
                                              <p:pRg st="5" end="5"/>
                                            </p:txEl>
                                          </p:spTgt>
                                        </p:tgtEl>
                                        <p:attrNameLst>
                                          <p:attrName>style.visibility</p:attrName>
                                        </p:attrNameLst>
                                      </p:cBhvr>
                                      <p:to>
                                        <p:strVal val="visible"/>
                                      </p:to>
                                    </p:set>
                                    <p:anim calcmode="lin" valueType="num">
                                      <p:cBhvr additive="base">
                                        <p:cTn id="27" dur="5000" fill="hold"/>
                                        <p:tgtEl>
                                          <p:spTgt spid="15363">
                                            <p:txEl>
                                              <p:pRg st="5" end="5"/>
                                            </p:txEl>
                                          </p:spTgt>
                                        </p:tgtEl>
                                        <p:attrNameLst>
                                          <p:attrName>ppt_x</p:attrName>
                                        </p:attrNameLst>
                                      </p:cBhvr>
                                      <p:tavLst>
                                        <p:tav tm="0">
                                          <p:val>
                                            <p:strVal val="#ppt_x"/>
                                          </p:val>
                                        </p:tav>
                                        <p:tav tm="100000">
                                          <p:val>
                                            <p:strVal val="#ppt_x"/>
                                          </p:val>
                                        </p:tav>
                                      </p:tavLst>
                                    </p:anim>
                                    <p:anim calcmode="lin" valueType="num">
                                      <p:cBhvr additive="base">
                                        <p:cTn id="28" dur="5000" fill="hold"/>
                                        <p:tgtEl>
                                          <p:spTgt spid="15363">
                                            <p:txEl>
                                              <p:pRg st="5" end="5"/>
                                            </p:txEl>
                                          </p:spTgt>
                                        </p:tgtEl>
                                        <p:attrNameLst>
                                          <p:attrName>ppt_y</p:attrName>
                                        </p:attrNameLst>
                                      </p:cBhvr>
                                      <p:tavLst>
                                        <p:tav tm="0">
                                          <p:val>
                                            <p:strVal val="1+#ppt_h/2"/>
                                          </p:val>
                                        </p:tav>
                                        <p:tav tm="100000">
                                          <p:val>
                                            <p:strVal val="#ppt_y"/>
                                          </p:val>
                                        </p:tav>
                                      </p:tavLst>
                                    </p:anim>
                                  </p:childTnLst>
                                </p:cTn>
                              </p:par>
                              <p:par>
                                <p:cTn id="29" presetID="7" presetClass="entr" presetSubtype="4" fill="hold" nodeType="withEffect">
                                  <p:stCondLst>
                                    <p:cond delay="0"/>
                                  </p:stCondLst>
                                  <p:childTnLst>
                                    <p:set>
                                      <p:cBhvr>
                                        <p:cTn id="30" dur="1" fill="hold">
                                          <p:stCondLst>
                                            <p:cond delay="0"/>
                                          </p:stCondLst>
                                        </p:cTn>
                                        <p:tgtEl>
                                          <p:spTgt spid="15363">
                                            <p:txEl>
                                              <p:pRg st="6" end="6"/>
                                            </p:txEl>
                                          </p:spTgt>
                                        </p:tgtEl>
                                        <p:attrNameLst>
                                          <p:attrName>style.visibility</p:attrName>
                                        </p:attrNameLst>
                                      </p:cBhvr>
                                      <p:to>
                                        <p:strVal val="visible"/>
                                      </p:to>
                                    </p:set>
                                    <p:anim calcmode="lin" valueType="num">
                                      <p:cBhvr additive="base">
                                        <p:cTn id="31" dur="5000" fill="hold"/>
                                        <p:tgtEl>
                                          <p:spTgt spid="15363">
                                            <p:txEl>
                                              <p:pRg st="6" end="6"/>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15363">
                                            <p:txEl>
                                              <p:pRg st="6" end="6"/>
                                            </p:txEl>
                                          </p:spTgt>
                                        </p:tgtEl>
                                        <p:attrNameLst>
                                          <p:attrName>ppt_y</p:attrName>
                                        </p:attrNameLst>
                                      </p:cBhvr>
                                      <p:tavLst>
                                        <p:tav tm="0">
                                          <p:val>
                                            <p:strVal val="1+#ppt_h/2"/>
                                          </p:val>
                                        </p:tav>
                                        <p:tav tm="100000">
                                          <p:val>
                                            <p:strVal val="#ppt_y"/>
                                          </p:val>
                                        </p:tav>
                                      </p:tavLst>
                                    </p:anim>
                                  </p:childTnLst>
                                </p:cTn>
                              </p:par>
                              <p:par>
                                <p:cTn id="33" presetID="7" presetClass="entr" presetSubtype="4" fill="hold" nodeType="withEffect">
                                  <p:stCondLst>
                                    <p:cond delay="0"/>
                                  </p:stCondLst>
                                  <p:childTnLst>
                                    <p:set>
                                      <p:cBhvr>
                                        <p:cTn id="34" dur="1" fill="hold">
                                          <p:stCondLst>
                                            <p:cond delay="0"/>
                                          </p:stCondLst>
                                        </p:cTn>
                                        <p:tgtEl>
                                          <p:spTgt spid="15363">
                                            <p:txEl>
                                              <p:pRg st="7" end="7"/>
                                            </p:txEl>
                                          </p:spTgt>
                                        </p:tgtEl>
                                        <p:attrNameLst>
                                          <p:attrName>style.visibility</p:attrName>
                                        </p:attrNameLst>
                                      </p:cBhvr>
                                      <p:to>
                                        <p:strVal val="visible"/>
                                      </p:to>
                                    </p:set>
                                    <p:anim calcmode="lin" valueType="num">
                                      <p:cBhvr additive="base">
                                        <p:cTn id="35" dur="5000" fill="hold"/>
                                        <p:tgtEl>
                                          <p:spTgt spid="15363">
                                            <p:txEl>
                                              <p:pRg st="7" end="7"/>
                                            </p:txEl>
                                          </p:spTgt>
                                        </p:tgtEl>
                                        <p:attrNameLst>
                                          <p:attrName>ppt_x</p:attrName>
                                        </p:attrNameLst>
                                      </p:cBhvr>
                                      <p:tavLst>
                                        <p:tav tm="0">
                                          <p:val>
                                            <p:strVal val="#ppt_x"/>
                                          </p:val>
                                        </p:tav>
                                        <p:tav tm="100000">
                                          <p:val>
                                            <p:strVal val="#ppt_x"/>
                                          </p:val>
                                        </p:tav>
                                      </p:tavLst>
                                    </p:anim>
                                    <p:anim calcmode="lin" valueType="num">
                                      <p:cBhvr additive="base">
                                        <p:cTn id="36" dur="5000" fill="hold"/>
                                        <p:tgtEl>
                                          <p:spTgt spid="15363">
                                            <p:txEl>
                                              <p:pRg st="7" end="7"/>
                                            </p:txEl>
                                          </p:spTgt>
                                        </p:tgtEl>
                                        <p:attrNameLst>
                                          <p:attrName>ppt_y</p:attrName>
                                        </p:attrNameLst>
                                      </p:cBhvr>
                                      <p:tavLst>
                                        <p:tav tm="0">
                                          <p:val>
                                            <p:strVal val="1+#ppt_h/2"/>
                                          </p:val>
                                        </p:tav>
                                        <p:tav tm="100000">
                                          <p:val>
                                            <p:strVal val="#ppt_y"/>
                                          </p:val>
                                        </p:tav>
                                      </p:tavLst>
                                    </p:anim>
                                  </p:childTnLst>
                                </p:cTn>
                              </p:par>
                              <p:par>
                                <p:cTn id="37" presetID="7" presetClass="entr" presetSubtype="4" fill="hold" nodeType="withEffect">
                                  <p:stCondLst>
                                    <p:cond delay="0"/>
                                  </p:stCondLst>
                                  <p:childTnLst>
                                    <p:set>
                                      <p:cBhvr>
                                        <p:cTn id="38" dur="1" fill="hold">
                                          <p:stCondLst>
                                            <p:cond delay="0"/>
                                          </p:stCondLst>
                                        </p:cTn>
                                        <p:tgtEl>
                                          <p:spTgt spid="15363">
                                            <p:txEl>
                                              <p:pRg st="8" end="8"/>
                                            </p:txEl>
                                          </p:spTgt>
                                        </p:tgtEl>
                                        <p:attrNameLst>
                                          <p:attrName>style.visibility</p:attrName>
                                        </p:attrNameLst>
                                      </p:cBhvr>
                                      <p:to>
                                        <p:strVal val="visible"/>
                                      </p:to>
                                    </p:set>
                                    <p:anim calcmode="lin" valueType="num">
                                      <p:cBhvr additive="base">
                                        <p:cTn id="39" dur="5000" fill="hold"/>
                                        <p:tgtEl>
                                          <p:spTgt spid="15363">
                                            <p:txEl>
                                              <p:pRg st="8" end="8"/>
                                            </p:txEl>
                                          </p:spTgt>
                                        </p:tgtEl>
                                        <p:attrNameLst>
                                          <p:attrName>ppt_x</p:attrName>
                                        </p:attrNameLst>
                                      </p:cBhvr>
                                      <p:tavLst>
                                        <p:tav tm="0">
                                          <p:val>
                                            <p:strVal val="#ppt_x"/>
                                          </p:val>
                                        </p:tav>
                                        <p:tav tm="100000">
                                          <p:val>
                                            <p:strVal val="#ppt_x"/>
                                          </p:val>
                                        </p:tav>
                                      </p:tavLst>
                                    </p:anim>
                                    <p:anim calcmode="lin" valueType="num">
                                      <p:cBhvr additive="base">
                                        <p:cTn id="40" dur="5000" fill="hold"/>
                                        <p:tgtEl>
                                          <p:spTgt spid="15363">
                                            <p:txEl>
                                              <p:pRg st="8" end="8"/>
                                            </p:txEl>
                                          </p:spTgt>
                                        </p:tgtEl>
                                        <p:attrNameLst>
                                          <p:attrName>ppt_y</p:attrName>
                                        </p:attrNameLst>
                                      </p:cBhvr>
                                      <p:tavLst>
                                        <p:tav tm="0">
                                          <p:val>
                                            <p:strVal val="1+#ppt_h/2"/>
                                          </p:val>
                                        </p:tav>
                                        <p:tav tm="100000">
                                          <p:val>
                                            <p:strVal val="#ppt_y"/>
                                          </p:val>
                                        </p:tav>
                                      </p:tavLst>
                                    </p:anim>
                                  </p:childTnLst>
                                </p:cTn>
                              </p:par>
                              <p:par>
                                <p:cTn id="41" presetID="7" presetClass="entr" presetSubtype="4" fill="hold" nodeType="withEffect">
                                  <p:stCondLst>
                                    <p:cond delay="0"/>
                                  </p:stCondLst>
                                  <p:childTnLst>
                                    <p:set>
                                      <p:cBhvr>
                                        <p:cTn id="42" dur="1" fill="hold">
                                          <p:stCondLst>
                                            <p:cond delay="0"/>
                                          </p:stCondLst>
                                        </p:cTn>
                                        <p:tgtEl>
                                          <p:spTgt spid="15363">
                                            <p:txEl>
                                              <p:pRg st="9" end="9"/>
                                            </p:txEl>
                                          </p:spTgt>
                                        </p:tgtEl>
                                        <p:attrNameLst>
                                          <p:attrName>style.visibility</p:attrName>
                                        </p:attrNameLst>
                                      </p:cBhvr>
                                      <p:to>
                                        <p:strVal val="visible"/>
                                      </p:to>
                                    </p:set>
                                    <p:anim calcmode="lin" valueType="num">
                                      <p:cBhvr additive="base">
                                        <p:cTn id="43" dur="5000" fill="hold"/>
                                        <p:tgtEl>
                                          <p:spTgt spid="15363">
                                            <p:txEl>
                                              <p:pRg st="9" end="9"/>
                                            </p:txEl>
                                          </p:spTgt>
                                        </p:tgtEl>
                                        <p:attrNameLst>
                                          <p:attrName>ppt_x</p:attrName>
                                        </p:attrNameLst>
                                      </p:cBhvr>
                                      <p:tavLst>
                                        <p:tav tm="0">
                                          <p:val>
                                            <p:strVal val="#ppt_x"/>
                                          </p:val>
                                        </p:tav>
                                        <p:tav tm="100000">
                                          <p:val>
                                            <p:strVal val="#ppt_x"/>
                                          </p:val>
                                        </p:tav>
                                      </p:tavLst>
                                    </p:anim>
                                    <p:anim calcmode="lin" valueType="num">
                                      <p:cBhvr additive="base">
                                        <p:cTn id="44" dur="5000" fill="hold"/>
                                        <p:tgtEl>
                                          <p:spTgt spid="15363">
                                            <p:txEl>
                                              <p:pRg st="9" end="9"/>
                                            </p:txEl>
                                          </p:spTgt>
                                        </p:tgtEl>
                                        <p:attrNameLst>
                                          <p:attrName>ppt_y</p:attrName>
                                        </p:attrNameLst>
                                      </p:cBhvr>
                                      <p:tavLst>
                                        <p:tav tm="0">
                                          <p:val>
                                            <p:strVal val="1+#ppt_h/2"/>
                                          </p:val>
                                        </p:tav>
                                        <p:tav tm="100000">
                                          <p:val>
                                            <p:strVal val="#ppt_y"/>
                                          </p:val>
                                        </p:tav>
                                      </p:tavLst>
                                    </p:anim>
                                  </p:childTnLst>
                                </p:cTn>
                              </p:par>
                              <p:par>
                                <p:cTn id="45" presetID="7" presetClass="entr" presetSubtype="4" fill="hold" nodeType="withEffect">
                                  <p:stCondLst>
                                    <p:cond delay="0"/>
                                  </p:stCondLst>
                                  <p:childTnLst>
                                    <p:set>
                                      <p:cBhvr>
                                        <p:cTn id="46" dur="1" fill="hold">
                                          <p:stCondLst>
                                            <p:cond delay="0"/>
                                          </p:stCondLst>
                                        </p:cTn>
                                        <p:tgtEl>
                                          <p:spTgt spid="15363">
                                            <p:txEl>
                                              <p:pRg st="10" end="10"/>
                                            </p:txEl>
                                          </p:spTgt>
                                        </p:tgtEl>
                                        <p:attrNameLst>
                                          <p:attrName>style.visibility</p:attrName>
                                        </p:attrNameLst>
                                      </p:cBhvr>
                                      <p:to>
                                        <p:strVal val="visible"/>
                                      </p:to>
                                    </p:set>
                                    <p:anim calcmode="lin" valueType="num">
                                      <p:cBhvr additive="base">
                                        <p:cTn id="47" dur="5000" fill="hold"/>
                                        <p:tgtEl>
                                          <p:spTgt spid="15363">
                                            <p:txEl>
                                              <p:pRg st="10" end="10"/>
                                            </p:txEl>
                                          </p:spTgt>
                                        </p:tgtEl>
                                        <p:attrNameLst>
                                          <p:attrName>ppt_x</p:attrName>
                                        </p:attrNameLst>
                                      </p:cBhvr>
                                      <p:tavLst>
                                        <p:tav tm="0">
                                          <p:val>
                                            <p:strVal val="#ppt_x"/>
                                          </p:val>
                                        </p:tav>
                                        <p:tav tm="100000">
                                          <p:val>
                                            <p:strVal val="#ppt_x"/>
                                          </p:val>
                                        </p:tav>
                                      </p:tavLst>
                                    </p:anim>
                                    <p:anim calcmode="lin" valueType="num">
                                      <p:cBhvr additive="base">
                                        <p:cTn id="48" dur="5000" fill="hold"/>
                                        <p:tgtEl>
                                          <p:spTgt spid="15363">
                                            <p:txEl>
                                              <p:pRg st="10" end="10"/>
                                            </p:txEl>
                                          </p:spTgt>
                                        </p:tgtEl>
                                        <p:attrNameLst>
                                          <p:attrName>ppt_y</p:attrName>
                                        </p:attrNameLst>
                                      </p:cBhvr>
                                      <p:tavLst>
                                        <p:tav tm="0">
                                          <p:val>
                                            <p:strVal val="1+#ppt_h/2"/>
                                          </p:val>
                                        </p:tav>
                                        <p:tav tm="100000">
                                          <p:val>
                                            <p:strVal val="#ppt_y"/>
                                          </p:val>
                                        </p:tav>
                                      </p:tavLst>
                                    </p:anim>
                                  </p:childTnLst>
                                </p:cTn>
                              </p:par>
                              <p:par>
                                <p:cTn id="49" presetID="7" presetClass="entr" presetSubtype="4" fill="hold" nodeType="withEffect">
                                  <p:stCondLst>
                                    <p:cond delay="0"/>
                                  </p:stCondLst>
                                  <p:childTnLst>
                                    <p:set>
                                      <p:cBhvr>
                                        <p:cTn id="50" dur="1" fill="hold">
                                          <p:stCondLst>
                                            <p:cond delay="0"/>
                                          </p:stCondLst>
                                        </p:cTn>
                                        <p:tgtEl>
                                          <p:spTgt spid="15363">
                                            <p:txEl>
                                              <p:pRg st="11" end="11"/>
                                            </p:txEl>
                                          </p:spTgt>
                                        </p:tgtEl>
                                        <p:attrNameLst>
                                          <p:attrName>style.visibility</p:attrName>
                                        </p:attrNameLst>
                                      </p:cBhvr>
                                      <p:to>
                                        <p:strVal val="visible"/>
                                      </p:to>
                                    </p:set>
                                    <p:anim calcmode="lin" valueType="num">
                                      <p:cBhvr additive="base">
                                        <p:cTn id="51" dur="5000" fill="hold"/>
                                        <p:tgtEl>
                                          <p:spTgt spid="15363">
                                            <p:txEl>
                                              <p:pRg st="11" end="11"/>
                                            </p:txEl>
                                          </p:spTgt>
                                        </p:tgtEl>
                                        <p:attrNameLst>
                                          <p:attrName>ppt_x</p:attrName>
                                        </p:attrNameLst>
                                      </p:cBhvr>
                                      <p:tavLst>
                                        <p:tav tm="0">
                                          <p:val>
                                            <p:strVal val="#ppt_x"/>
                                          </p:val>
                                        </p:tav>
                                        <p:tav tm="100000">
                                          <p:val>
                                            <p:strVal val="#ppt_x"/>
                                          </p:val>
                                        </p:tav>
                                      </p:tavLst>
                                    </p:anim>
                                    <p:anim calcmode="lin" valueType="num">
                                      <p:cBhvr additive="base">
                                        <p:cTn id="52" dur="5000" fill="hold"/>
                                        <p:tgtEl>
                                          <p:spTgt spid="15363">
                                            <p:txEl>
                                              <p:pRg st="11" end="11"/>
                                            </p:txEl>
                                          </p:spTgt>
                                        </p:tgtEl>
                                        <p:attrNameLst>
                                          <p:attrName>ppt_y</p:attrName>
                                        </p:attrNameLst>
                                      </p:cBhvr>
                                      <p:tavLst>
                                        <p:tav tm="0">
                                          <p:val>
                                            <p:strVal val="1+#ppt_h/2"/>
                                          </p:val>
                                        </p:tav>
                                        <p:tav tm="100000">
                                          <p:val>
                                            <p:strVal val="#ppt_y"/>
                                          </p:val>
                                        </p:tav>
                                      </p:tavLst>
                                    </p:anim>
                                  </p:childTnLst>
                                </p:cTn>
                              </p:par>
                              <p:par>
                                <p:cTn id="53" presetID="7" presetClass="entr" presetSubtype="4" fill="hold" nodeType="withEffect">
                                  <p:stCondLst>
                                    <p:cond delay="0"/>
                                  </p:stCondLst>
                                  <p:childTnLst>
                                    <p:set>
                                      <p:cBhvr>
                                        <p:cTn id="54" dur="1" fill="hold">
                                          <p:stCondLst>
                                            <p:cond delay="0"/>
                                          </p:stCondLst>
                                        </p:cTn>
                                        <p:tgtEl>
                                          <p:spTgt spid="15363">
                                            <p:txEl>
                                              <p:pRg st="13" end="13"/>
                                            </p:txEl>
                                          </p:spTgt>
                                        </p:tgtEl>
                                        <p:attrNameLst>
                                          <p:attrName>style.visibility</p:attrName>
                                        </p:attrNameLst>
                                      </p:cBhvr>
                                      <p:to>
                                        <p:strVal val="visible"/>
                                      </p:to>
                                    </p:set>
                                    <p:anim calcmode="lin" valueType="num">
                                      <p:cBhvr additive="base">
                                        <p:cTn id="55" dur="5000" fill="hold"/>
                                        <p:tgtEl>
                                          <p:spTgt spid="15363">
                                            <p:txEl>
                                              <p:pRg st="13" end="13"/>
                                            </p:txEl>
                                          </p:spTgt>
                                        </p:tgtEl>
                                        <p:attrNameLst>
                                          <p:attrName>ppt_x</p:attrName>
                                        </p:attrNameLst>
                                      </p:cBhvr>
                                      <p:tavLst>
                                        <p:tav tm="0">
                                          <p:val>
                                            <p:strVal val="#ppt_x"/>
                                          </p:val>
                                        </p:tav>
                                        <p:tav tm="100000">
                                          <p:val>
                                            <p:strVal val="#ppt_x"/>
                                          </p:val>
                                        </p:tav>
                                      </p:tavLst>
                                    </p:anim>
                                    <p:anim calcmode="lin" valueType="num">
                                      <p:cBhvr additive="base">
                                        <p:cTn id="56" dur="5000" fill="hold"/>
                                        <p:tgtEl>
                                          <p:spTgt spid="1536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rrowheads="1"/>
          </p:cNvSpPr>
          <p:nvPr>
            <p:ph type="title"/>
          </p:nvPr>
        </p:nvSpPr>
        <p:spPr>
          <a:xfrm>
            <a:off x="457200" y="228600"/>
            <a:ext cx="8385175" cy="1431925"/>
          </a:xfrm>
        </p:spPr>
        <p:txBody>
          <a:bodyPr/>
          <a:lstStyle/>
          <a:p>
            <a:pPr algn="ctr" eaLnBrk="1" hangingPunct="1">
              <a:defRPr/>
            </a:pPr>
            <a:r>
              <a:rPr lang="en-US" sz="5400" dirty="0" smtClean="0">
                <a:solidFill>
                  <a:srgbClr val="FF0000"/>
                </a:solidFill>
                <a:latin typeface="Arial"/>
              </a:rPr>
              <a:t/>
            </a:r>
            <a:br>
              <a:rPr lang="en-US" sz="5400" dirty="0" smtClean="0">
                <a:solidFill>
                  <a:srgbClr val="FF0000"/>
                </a:solidFill>
                <a:latin typeface="Arial"/>
              </a:rPr>
            </a:br>
            <a:r>
              <a:rPr lang="en-US" sz="5400" dirty="0" smtClean="0">
                <a:solidFill>
                  <a:srgbClr val="FF0000"/>
                </a:solidFill>
                <a:latin typeface="Arial"/>
              </a:rPr>
              <a:t/>
            </a:r>
            <a:br>
              <a:rPr lang="en-US" sz="5400" dirty="0" smtClean="0">
                <a:solidFill>
                  <a:srgbClr val="FF0000"/>
                </a:solidFill>
                <a:latin typeface="Arial"/>
              </a:rPr>
            </a:br>
            <a:r>
              <a:rPr lang="en-US" sz="5400" dirty="0" smtClean="0">
                <a:solidFill>
                  <a:srgbClr val="FF0000"/>
                </a:solidFill>
                <a:latin typeface="Arial"/>
              </a:rPr>
              <a:t/>
            </a:r>
            <a:br>
              <a:rPr lang="en-US" sz="5400" dirty="0" smtClean="0">
                <a:solidFill>
                  <a:srgbClr val="FF0000"/>
                </a:solidFill>
                <a:latin typeface="Arial"/>
              </a:rPr>
            </a:br>
            <a:r>
              <a:rPr lang="en-US" sz="5400" dirty="0" smtClean="0">
                <a:solidFill>
                  <a:srgbClr val="FF0000"/>
                </a:solidFill>
                <a:latin typeface="Arial"/>
              </a:rPr>
              <a:t/>
            </a:r>
            <a:br>
              <a:rPr lang="en-US" sz="5400" dirty="0" smtClean="0">
                <a:solidFill>
                  <a:srgbClr val="FF0000"/>
                </a:solidFill>
                <a:latin typeface="Arial"/>
              </a:rPr>
            </a:br>
            <a:r>
              <a:rPr lang="en-US" sz="5400" dirty="0" smtClean="0">
                <a:solidFill>
                  <a:srgbClr val="FF0000"/>
                </a:solidFill>
                <a:latin typeface="Arial"/>
              </a:rPr>
              <a:t/>
            </a:r>
            <a:br>
              <a:rPr lang="en-US" sz="5400" dirty="0" smtClean="0">
                <a:solidFill>
                  <a:srgbClr val="FF0000"/>
                </a:solidFill>
                <a:latin typeface="Arial"/>
              </a:rPr>
            </a:br>
            <a:r>
              <a:rPr lang="en-US" sz="5400" dirty="0" smtClean="0">
                <a:solidFill>
                  <a:srgbClr val="FF0000"/>
                </a:solidFill>
                <a:latin typeface="Arial"/>
              </a:rPr>
              <a:t> </a:t>
            </a:r>
            <a:r>
              <a:rPr lang="en-US" sz="2800" smtClean="0">
                <a:latin typeface="Arial"/>
              </a:rPr>
              <a:t/>
            </a:r>
            <a:br>
              <a:rPr lang="en-US" sz="2800" smtClean="0">
                <a:latin typeface="Arial"/>
              </a:rPr>
            </a:br>
            <a:r>
              <a:rPr lang="en-US" sz="2800" smtClean="0">
                <a:latin typeface="Arial"/>
              </a:rPr>
              <a:t>Chính tả</a:t>
            </a:r>
            <a:r>
              <a:rPr lang="en-US" sz="2800" dirty="0" smtClean="0">
                <a:latin typeface="Arial"/>
              </a:rPr>
              <a:t/>
            </a:r>
            <a:br>
              <a:rPr lang="en-US" sz="2800" dirty="0" smtClean="0">
                <a:latin typeface="Arial"/>
              </a:rPr>
            </a:br>
            <a:r>
              <a:rPr lang="en-US" sz="2800" err="1" smtClean="0">
                <a:latin typeface="Arial"/>
              </a:rPr>
              <a:t>Nghe</a:t>
            </a:r>
            <a:r>
              <a:rPr lang="en-US" sz="2800" smtClean="0">
                <a:latin typeface="Arial"/>
              </a:rPr>
              <a:t>- viết: </a:t>
            </a:r>
            <a:r>
              <a:rPr lang="en-US" sz="3200" smtClean="0">
                <a:latin typeface="Arial"/>
              </a:rPr>
              <a:t>Nói ng</a:t>
            </a:r>
            <a:r>
              <a:rPr lang="vi-VN" sz="3200" smtClean="0">
                <a:latin typeface="Arial"/>
              </a:rPr>
              <a:t>ư</a:t>
            </a:r>
            <a:r>
              <a:rPr lang="en-US" sz="3200" smtClean="0">
                <a:latin typeface="Arial"/>
              </a:rPr>
              <a:t>ợc</a:t>
            </a:r>
            <a:r>
              <a:rPr lang="en-US" sz="5400" smtClean="0">
                <a:solidFill>
                  <a:srgbClr val="FF0000"/>
                </a:solidFill>
                <a:latin typeface="Arial"/>
              </a:rPr>
              <a:t> </a:t>
            </a:r>
            <a:r>
              <a:rPr lang="en-US" sz="5400" dirty="0" smtClean="0">
                <a:solidFill>
                  <a:srgbClr val="FF0000"/>
                </a:solidFill>
                <a:latin typeface="Arial"/>
              </a:rPr>
              <a:t/>
            </a:r>
            <a:br>
              <a:rPr lang="en-US" sz="5400" dirty="0" smtClean="0">
                <a:solidFill>
                  <a:srgbClr val="FF0000"/>
                </a:solidFill>
                <a:latin typeface="Arial"/>
              </a:rPr>
            </a:br>
            <a:r>
              <a:rPr lang="en-US" sz="5400" smtClean="0">
                <a:solidFill>
                  <a:srgbClr val="FF0000"/>
                </a:solidFill>
                <a:latin typeface="Arial"/>
              </a:rPr>
              <a:t/>
            </a:r>
            <a:br>
              <a:rPr lang="en-US" sz="5400" smtClean="0">
                <a:solidFill>
                  <a:srgbClr val="FF0000"/>
                </a:solidFill>
                <a:latin typeface="Arial"/>
              </a:rPr>
            </a:br>
            <a:r>
              <a:rPr lang="en-US" sz="3200" smtClean="0">
                <a:solidFill>
                  <a:srgbClr val="FF0000"/>
                </a:solidFill>
                <a:latin typeface="Arial"/>
              </a:rPr>
              <a:t>Từ dễ viêt </a:t>
            </a:r>
            <a:r>
              <a:rPr lang="en-US" sz="3200" dirty="0" err="1" smtClean="0">
                <a:solidFill>
                  <a:srgbClr val="FF0000"/>
                </a:solidFill>
                <a:latin typeface="Arial"/>
              </a:rPr>
              <a:t>sai</a:t>
            </a:r>
            <a:r>
              <a:rPr lang="en-US" sz="3200" dirty="0" smtClean="0">
                <a:solidFill>
                  <a:srgbClr val="FF0000"/>
                </a:solidFill>
                <a:latin typeface="Arial"/>
              </a:rPr>
              <a:t>: </a:t>
            </a:r>
            <a:r>
              <a:rPr lang="en-US" sz="3200" smtClean="0">
                <a:solidFill>
                  <a:srgbClr val="FF0000"/>
                </a:solidFill>
                <a:latin typeface="Arial"/>
              </a:rPr>
              <a:t/>
            </a:r>
            <a:br>
              <a:rPr lang="en-US" sz="3200" smtClean="0">
                <a:solidFill>
                  <a:srgbClr val="FF0000"/>
                </a:solidFill>
                <a:latin typeface="Arial"/>
              </a:rPr>
            </a:br>
            <a:r>
              <a:rPr lang="en-US" sz="3200" smtClean="0">
                <a:solidFill>
                  <a:srgbClr val="FF0000"/>
                </a:solidFill>
                <a:latin typeface="Arial"/>
              </a:rPr>
              <a:t>Đại học Luân Đôn, n</a:t>
            </a:r>
            <a:r>
              <a:rPr lang="vi-VN" sz="3200" smtClean="0">
                <a:solidFill>
                  <a:srgbClr val="FF0000"/>
                </a:solidFill>
                <a:latin typeface="Arial"/>
              </a:rPr>
              <a:t>ư</a:t>
            </a:r>
            <a:r>
              <a:rPr lang="en-US" sz="3200" smtClean="0">
                <a:solidFill>
                  <a:srgbClr val="FF0000"/>
                </a:solidFill>
                <a:latin typeface="Arial"/>
              </a:rPr>
              <a:t>ớc </a:t>
            </a:r>
            <a:r>
              <a:rPr lang="en-US" sz="3200" dirty="0" err="1" smtClean="0">
                <a:solidFill>
                  <a:srgbClr val="FF0000"/>
                </a:solidFill>
                <a:latin typeface="Arial"/>
              </a:rPr>
              <a:t>Anh</a:t>
            </a:r>
            <a:r>
              <a:rPr lang="en-US" sz="3200" dirty="0" smtClean="0">
                <a:solidFill>
                  <a:srgbClr val="FF0000"/>
                </a:solidFill>
                <a:latin typeface="Arial"/>
              </a:rPr>
              <a:t>,</a:t>
            </a:r>
            <a:br>
              <a:rPr lang="en-US" sz="3200" dirty="0" smtClean="0">
                <a:solidFill>
                  <a:srgbClr val="FF0000"/>
                </a:solidFill>
                <a:latin typeface="Arial"/>
              </a:rPr>
            </a:br>
            <a:r>
              <a:rPr lang="en-US" sz="3200" smtClean="0">
                <a:solidFill>
                  <a:srgbClr val="FF0000"/>
                </a:solidFill>
                <a:latin typeface="Arial"/>
              </a:rPr>
              <a:t> liếm lông, nậm r</a:t>
            </a:r>
            <a:r>
              <a:rPr lang="vi-VN" sz="3200" smtClean="0">
                <a:solidFill>
                  <a:srgbClr val="FF0000"/>
                </a:solidFill>
                <a:latin typeface="Arial"/>
              </a:rPr>
              <a:t>ư</a:t>
            </a:r>
            <a:r>
              <a:rPr lang="en-US" sz="3200" smtClean="0">
                <a:solidFill>
                  <a:srgbClr val="FF0000"/>
                </a:solidFill>
                <a:latin typeface="Arial"/>
              </a:rPr>
              <a:t>ợu</a:t>
            </a:r>
            <a:r>
              <a:rPr lang="en-US" sz="3200" dirty="0" smtClean="0">
                <a:solidFill>
                  <a:srgbClr val="FF0000"/>
                </a:solidFill>
                <a:latin typeface="Arial"/>
              </a:rPr>
              <a:t>, </a:t>
            </a:r>
            <a:br>
              <a:rPr lang="en-US" sz="3200" dirty="0" smtClean="0">
                <a:solidFill>
                  <a:srgbClr val="FF0000"/>
                </a:solidFill>
                <a:latin typeface="Arial"/>
              </a:rPr>
            </a:br>
            <a:r>
              <a:rPr lang="en-US" sz="3200" err="1" smtClean="0">
                <a:solidFill>
                  <a:srgbClr val="FF0000"/>
                </a:solidFill>
                <a:latin typeface="Arial"/>
              </a:rPr>
              <a:t>lao</a:t>
            </a:r>
            <a:r>
              <a:rPr lang="en-US" sz="3200" smtClean="0">
                <a:solidFill>
                  <a:srgbClr val="FF0000"/>
                </a:solidFill>
                <a:latin typeface="Arial"/>
              </a:rPr>
              <a:t> </a:t>
            </a:r>
            <a:r>
              <a:rPr lang="vi-VN" sz="3200" smtClean="0">
                <a:solidFill>
                  <a:srgbClr val="FF0000"/>
                </a:solidFill>
                <a:latin typeface="Arial"/>
              </a:rPr>
              <a:t>đ</a:t>
            </a:r>
            <a:r>
              <a:rPr lang="en-US" sz="3200" smtClean="0">
                <a:solidFill>
                  <a:srgbClr val="FF0000"/>
                </a:solidFill>
                <a:latin typeface="Arial"/>
              </a:rPr>
              <a:t>ao,trúm, diều hâu</a:t>
            </a:r>
            <a:r>
              <a:rPr lang="en-US" sz="3200" dirty="0" smtClean="0">
                <a:solidFill>
                  <a:srgbClr val="FF0000"/>
                </a:solidFill>
                <a:latin typeface="Aria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4" fill="hold" grpId="0" nodeType="afterEffect">
                                  <p:stCondLst>
                                    <p:cond delay="0"/>
                                  </p:stCondLst>
                                  <p:childTnLst>
                                    <p:set>
                                      <p:cBhvr>
                                        <p:cTn id="6" dur="1" fill="hold">
                                          <p:stCondLst>
                                            <p:cond delay="0"/>
                                          </p:stCondLst>
                                        </p:cTn>
                                        <p:tgtEl>
                                          <p:spTgt spid="53250"/>
                                        </p:tgtEl>
                                        <p:attrNameLst>
                                          <p:attrName>style.visibility</p:attrName>
                                        </p:attrNameLst>
                                      </p:cBhvr>
                                      <p:to>
                                        <p:strVal val="visible"/>
                                      </p:to>
                                    </p:set>
                                    <p:anim calcmode="lin" valueType="num">
                                      <p:cBhvr additive="base">
                                        <p:cTn id="7" dur="5000" fill="hold"/>
                                        <p:tgtEl>
                                          <p:spTgt spid="53250"/>
                                        </p:tgtEl>
                                        <p:attrNameLst>
                                          <p:attrName>ppt_x</p:attrName>
                                        </p:attrNameLst>
                                      </p:cBhvr>
                                      <p:tavLst>
                                        <p:tav tm="0">
                                          <p:val>
                                            <p:strVal val="#ppt_x"/>
                                          </p:val>
                                        </p:tav>
                                        <p:tav tm="100000">
                                          <p:val>
                                            <p:strVal val="#ppt_x"/>
                                          </p:val>
                                        </p:tav>
                                      </p:tavLst>
                                    </p:anim>
                                    <p:anim calcmode="lin" valueType="num">
                                      <p:cBhvr additive="base">
                                        <p:cTn id="8" dur="5000" fill="hold"/>
                                        <p:tgtEl>
                                          <p:spTgt spid="532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rrowheads="1"/>
          </p:cNvSpPr>
          <p:nvPr>
            <p:ph type="title"/>
          </p:nvPr>
        </p:nvSpPr>
        <p:spPr>
          <a:xfrm>
            <a:off x="381000" y="1447800"/>
            <a:ext cx="8385175" cy="1431925"/>
          </a:xfrm>
        </p:spPr>
        <p:txBody>
          <a:bodyPr/>
          <a:lstStyle/>
          <a:p>
            <a:pPr eaLnBrk="1" hangingPunct="1">
              <a:defRPr/>
            </a:pPr>
            <a:r>
              <a:rPr lang="en-US" sz="2400" smtClean="0">
                <a:latin typeface="Arial"/>
              </a:rPr>
              <a:t>Bài 2: Chọn những chữ viết </a:t>
            </a:r>
            <a:r>
              <a:rPr lang="vi-VN" sz="2400" smtClean="0">
                <a:latin typeface="Arial"/>
              </a:rPr>
              <a:t>đ</a:t>
            </a:r>
            <a:r>
              <a:rPr lang="en-US" sz="2400" smtClean="0">
                <a:latin typeface="Arial"/>
              </a:rPr>
              <a:t>úng chính tả trong </a:t>
            </a:r>
            <a:r>
              <a:rPr lang="en-US" sz="2400" smtClean="0">
                <a:solidFill>
                  <a:srgbClr val="FF0000"/>
                </a:solidFill>
                <a:latin typeface="Arial"/>
              </a:rPr>
              <a:t>ngoặc </a:t>
            </a:r>
            <a:r>
              <a:rPr lang="vi-VN" sz="2400" smtClean="0">
                <a:solidFill>
                  <a:srgbClr val="FF0000"/>
                </a:solidFill>
                <a:latin typeface="Arial"/>
              </a:rPr>
              <a:t>đơ</a:t>
            </a:r>
            <a:r>
              <a:rPr lang="en-US" sz="2400" smtClean="0">
                <a:solidFill>
                  <a:srgbClr val="FF0000"/>
                </a:solidFill>
                <a:latin typeface="Arial"/>
              </a:rPr>
              <a:t>n </a:t>
            </a:r>
            <a:r>
              <a:rPr lang="vi-VN" sz="2400" smtClean="0">
                <a:latin typeface="Arial"/>
              </a:rPr>
              <a:t>đ</a:t>
            </a:r>
            <a:r>
              <a:rPr lang="en-US" sz="2400" smtClean="0">
                <a:latin typeface="Arial"/>
              </a:rPr>
              <a:t>ể hoàn chỉnh </a:t>
            </a:r>
            <a:r>
              <a:rPr lang="vi-VN" sz="2400" smtClean="0">
                <a:latin typeface="Arial"/>
              </a:rPr>
              <a:t>đ</a:t>
            </a:r>
            <a:r>
              <a:rPr lang="en-US" sz="2400" smtClean="0">
                <a:latin typeface="Arial"/>
              </a:rPr>
              <a:t>oạn v</a:t>
            </a:r>
            <a:r>
              <a:rPr lang="vi-VN" sz="2400" smtClean="0">
                <a:latin typeface="Arial"/>
              </a:rPr>
              <a:t>ă</a:t>
            </a:r>
            <a:r>
              <a:rPr lang="en-US" sz="2400" smtClean="0">
                <a:latin typeface="Arial"/>
              </a:rPr>
              <a:t>n sau:</a:t>
            </a:r>
          </a:p>
        </p:txBody>
      </p:sp>
      <p:sp>
        <p:nvSpPr>
          <p:cNvPr id="54275" name="Rectangle 3"/>
          <p:cNvSpPr>
            <a:spLocks noGrp="1" noRot="1" noChangeArrowheads="1"/>
          </p:cNvSpPr>
          <p:nvPr>
            <p:ph type="body" idx="1"/>
          </p:nvPr>
        </p:nvSpPr>
        <p:spPr>
          <a:xfrm>
            <a:off x="533400" y="3200400"/>
            <a:ext cx="8007350" cy="4191000"/>
          </a:xfrm>
        </p:spPr>
        <p:txBody>
          <a:bodyPr/>
          <a:lstStyle/>
          <a:p>
            <a:pPr algn="ctr" eaLnBrk="1" hangingPunct="1">
              <a:defRPr/>
            </a:pPr>
            <a:r>
              <a:rPr lang="en-US" sz="2800" smtClean="0">
                <a:solidFill>
                  <a:srgbClr val="261CE4"/>
                </a:solidFill>
              </a:rPr>
              <a:t>Vì sao ta c</a:t>
            </a:r>
            <a:r>
              <a:rPr lang="vi-VN" sz="2800" smtClean="0">
                <a:solidFill>
                  <a:srgbClr val="261CE4"/>
                </a:solidFill>
              </a:rPr>
              <a:t>ư</a:t>
            </a:r>
            <a:r>
              <a:rPr lang="en-US" sz="2800" smtClean="0">
                <a:solidFill>
                  <a:srgbClr val="261CE4"/>
                </a:solidFill>
              </a:rPr>
              <a:t>ời khi bị ng</a:t>
            </a:r>
            <a:r>
              <a:rPr lang="vi-VN" sz="2800" smtClean="0">
                <a:solidFill>
                  <a:srgbClr val="261CE4"/>
                </a:solidFill>
              </a:rPr>
              <a:t>ư</a:t>
            </a:r>
            <a:r>
              <a:rPr lang="en-US" sz="2800" smtClean="0">
                <a:solidFill>
                  <a:srgbClr val="261CE4"/>
                </a:solidFill>
              </a:rPr>
              <a:t>ời khác cù</a:t>
            </a:r>
            <a:r>
              <a:rPr lang="en-US" sz="1800" smtClean="0">
                <a:solidFill>
                  <a:srgbClr val="261CE4"/>
                </a:solidFill>
              </a:rPr>
              <a:t> ?</a:t>
            </a:r>
          </a:p>
          <a:p>
            <a:pPr eaLnBrk="1" hangingPunct="1">
              <a:defRPr/>
            </a:pPr>
            <a:r>
              <a:rPr lang="en-US" sz="1800" smtClean="0">
                <a:solidFill>
                  <a:srgbClr val="261CE4"/>
                </a:solidFill>
              </a:rPr>
              <a:t>Để  </a:t>
            </a:r>
            <a:r>
              <a:rPr lang="en-US" sz="1800" smtClean="0">
                <a:solidFill>
                  <a:srgbClr val="FF0000"/>
                </a:solidFill>
              </a:rPr>
              <a:t>( dải / rải / giải / giãi )</a:t>
            </a:r>
            <a:r>
              <a:rPr lang="en-US" sz="1800" smtClean="0">
                <a:solidFill>
                  <a:srgbClr val="261CE4"/>
                </a:solidFill>
              </a:rPr>
              <a:t> </a:t>
            </a:r>
            <a:r>
              <a:rPr lang="vi-VN" sz="1800" smtClean="0">
                <a:solidFill>
                  <a:srgbClr val="261CE4"/>
                </a:solidFill>
              </a:rPr>
              <a:t>đ</a:t>
            </a:r>
            <a:r>
              <a:rPr lang="en-US" sz="1800" smtClean="0">
                <a:solidFill>
                  <a:srgbClr val="261CE4"/>
                </a:solidFill>
              </a:rPr>
              <a:t>áp câu hỏi này Một nhà ngiên cứu ỏ Đại học Luân Đôn n</a:t>
            </a:r>
            <a:r>
              <a:rPr lang="vi-VN" sz="1800" smtClean="0">
                <a:solidFill>
                  <a:srgbClr val="261CE4"/>
                </a:solidFill>
              </a:rPr>
              <a:t>ư</a:t>
            </a:r>
            <a:r>
              <a:rPr lang="en-US" sz="1800" smtClean="0">
                <a:solidFill>
                  <a:srgbClr val="261CE4"/>
                </a:solidFill>
              </a:rPr>
              <a:t>ớc Anh, </a:t>
            </a:r>
            <a:r>
              <a:rPr lang="vi-VN" sz="1800" smtClean="0">
                <a:solidFill>
                  <a:srgbClr val="261CE4"/>
                </a:solidFill>
              </a:rPr>
              <a:t>đ</a:t>
            </a:r>
            <a:r>
              <a:rPr lang="en-US" sz="1800" smtClean="0">
                <a:solidFill>
                  <a:srgbClr val="261CE4"/>
                </a:solidFill>
              </a:rPr>
              <a:t>ã cho ng</a:t>
            </a:r>
            <a:r>
              <a:rPr lang="vi-VN" sz="1800" smtClean="0">
                <a:solidFill>
                  <a:srgbClr val="261CE4"/>
                </a:solidFill>
              </a:rPr>
              <a:t>ư</a:t>
            </a:r>
            <a:r>
              <a:rPr lang="en-US" sz="1800" smtClean="0">
                <a:solidFill>
                  <a:srgbClr val="261CE4"/>
                </a:solidFill>
              </a:rPr>
              <a:t>ời mấy cù 16 ng</a:t>
            </a:r>
            <a:r>
              <a:rPr lang="vi-VN" sz="1800" smtClean="0">
                <a:solidFill>
                  <a:srgbClr val="261CE4"/>
                </a:solidFill>
              </a:rPr>
              <a:t>ư</a:t>
            </a:r>
            <a:r>
              <a:rPr lang="en-US" sz="1800" smtClean="0">
                <a:solidFill>
                  <a:srgbClr val="261CE4"/>
                </a:solidFill>
              </a:rPr>
              <a:t>ời tham </a:t>
            </a:r>
            <a:r>
              <a:rPr lang="en-US" sz="1800" smtClean="0">
                <a:solidFill>
                  <a:srgbClr val="FF0000"/>
                </a:solidFill>
              </a:rPr>
              <a:t>( ra / gia / da )</a:t>
            </a:r>
            <a:r>
              <a:rPr lang="en-US" sz="1800" smtClean="0">
                <a:solidFill>
                  <a:srgbClr val="261CE4"/>
                </a:solidFill>
              </a:rPr>
              <a:t> </a:t>
            </a:r>
            <a:r>
              <a:rPr lang="en-US" sz="1800" smtClean="0">
                <a:solidFill>
                  <a:srgbClr val="FF0000"/>
                </a:solidFill>
              </a:rPr>
              <a:t>  </a:t>
            </a:r>
            <a:r>
              <a:rPr lang="en-US" sz="1800" smtClean="0">
                <a:solidFill>
                  <a:srgbClr val="261CE4"/>
                </a:solidFill>
              </a:rPr>
              <a:t>thí ngiệm và </a:t>
            </a:r>
            <a:r>
              <a:rPr lang="en-US" sz="1800" smtClean="0">
                <a:solidFill>
                  <a:srgbClr val="FF0000"/>
                </a:solidFill>
              </a:rPr>
              <a:t>( rùng / dùng )</a:t>
            </a:r>
            <a:r>
              <a:rPr lang="en-US" sz="1800" smtClean="0">
                <a:solidFill>
                  <a:srgbClr val="261CE4"/>
                </a:solidFill>
              </a:rPr>
              <a:t>  một thiết bị theo  </a:t>
            </a:r>
            <a:r>
              <a:rPr lang="en-US" sz="1800" smtClean="0">
                <a:solidFill>
                  <a:srgbClr val="FF0000"/>
                </a:solidFill>
              </a:rPr>
              <a:t>( dõi  / giỏi /  rõi / giõi / )</a:t>
            </a:r>
            <a:r>
              <a:rPr lang="en-US" sz="1800" smtClean="0">
                <a:solidFill>
                  <a:srgbClr val="261CE4"/>
                </a:solidFill>
              </a:rPr>
              <a:t>  phản ứng trong bộ      </a:t>
            </a:r>
            <a:r>
              <a:rPr lang="en-US" sz="1800" smtClean="0">
                <a:solidFill>
                  <a:srgbClr val="FF0000"/>
                </a:solidFill>
              </a:rPr>
              <a:t>( nảo / não )</a:t>
            </a:r>
            <a:r>
              <a:rPr lang="en-US" sz="1800" smtClean="0">
                <a:solidFill>
                  <a:srgbClr val="261CE4"/>
                </a:solidFill>
              </a:rPr>
              <a:t> của từng ng</a:t>
            </a:r>
            <a:r>
              <a:rPr lang="vi-VN" sz="1800" smtClean="0">
                <a:solidFill>
                  <a:srgbClr val="261CE4"/>
                </a:solidFill>
              </a:rPr>
              <a:t>ư</a:t>
            </a:r>
            <a:r>
              <a:rPr lang="en-US" sz="1800" smtClean="0">
                <a:solidFill>
                  <a:srgbClr val="261CE4"/>
                </a:solidFill>
              </a:rPr>
              <a:t>ời. Kết </a:t>
            </a:r>
            <a:r>
              <a:rPr lang="en-US" sz="1800" smtClean="0">
                <a:solidFill>
                  <a:srgbClr val="FF0000"/>
                </a:solidFill>
              </a:rPr>
              <a:t>( quã / quả )</a:t>
            </a:r>
            <a:r>
              <a:rPr lang="en-US" sz="1800" smtClean="0">
                <a:solidFill>
                  <a:srgbClr val="261CE4"/>
                </a:solidFill>
              </a:rPr>
              <a:t>  cho thấy bộ  </a:t>
            </a:r>
            <a:r>
              <a:rPr lang="en-US" sz="1800" smtClean="0">
                <a:solidFill>
                  <a:srgbClr val="FF0000"/>
                </a:solidFill>
              </a:rPr>
              <a:t>( não / nảo )</a:t>
            </a:r>
            <a:r>
              <a:rPr lang="en-US" sz="1800" smtClean="0">
                <a:solidFill>
                  <a:srgbClr val="261CE4"/>
                </a:solidFill>
              </a:rPr>
              <a:t> phân biệt rất chính xác cái cù lạ với cái cù quen.  Khi một ng</a:t>
            </a:r>
            <a:r>
              <a:rPr lang="vi-VN" sz="1800" smtClean="0">
                <a:solidFill>
                  <a:srgbClr val="261CE4"/>
                </a:solidFill>
              </a:rPr>
              <a:t>ư</a:t>
            </a:r>
            <a:r>
              <a:rPr lang="en-US" sz="1800" smtClean="0">
                <a:solidFill>
                  <a:srgbClr val="261CE4"/>
                </a:solidFill>
              </a:rPr>
              <a:t>ời tự cù thì bộ </a:t>
            </a:r>
            <a:r>
              <a:rPr lang="en-US" sz="1800" smtClean="0">
                <a:solidFill>
                  <a:srgbClr val="FF0000"/>
                </a:solidFill>
              </a:rPr>
              <a:t>( não / nảo )</a:t>
            </a:r>
            <a:r>
              <a:rPr lang="en-US" sz="1800" smtClean="0">
                <a:solidFill>
                  <a:srgbClr val="261CE4"/>
                </a:solidFill>
              </a:rPr>
              <a:t>sẽ làm cho ng</a:t>
            </a:r>
            <a:r>
              <a:rPr lang="vi-VN" sz="1800" smtClean="0">
                <a:solidFill>
                  <a:srgbClr val="261CE4"/>
                </a:solidFill>
              </a:rPr>
              <a:t>ư</a:t>
            </a:r>
            <a:r>
              <a:rPr lang="en-US" sz="1800" smtClean="0">
                <a:solidFill>
                  <a:srgbClr val="261CE4"/>
                </a:solidFill>
              </a:rPr>
              <a:t>ời </a:t>
            </a:r>
            <a:r>
              <a:rPr lang="vi-VN" sz="1800" smtClean="0">
                <a:solidFill>
                  <a:srgbClr val="261CE4"/>
                </a:solidFill>
              </a:rPr>
              <a:t>đ</a:t>
            </a:r>
            <a:r>
              <a:rPr lang="en-US" sz="1800" smtClean="0">
                <a:solidFill>
                  <a:srgbClr val="261CE4"/>
                </a:solidFill>
              </a:rPr>
              <a:t>ó  mất vui bằng cách báo tr</a:t>
            </a:r>
            <a:r>
              <a:rPr lang="vi-VN" sz="1800" smtClean="0">
                <a:solidFill>
                  <a:srgbClr val="261CE4"/>
                </a:solidFill>
              </a:rPr>
              <a:t>ư</a:t>
            </a:r>
            <a:r>
              <a:rPr lang="en-US" sz="1800" smtClean="0">
                <a:solidFill>
                  <a:srgbClr val="261CE4"/>
                </a:solidFill>
              </a:rPr>
              <a:t>ớc  thứ tự </a:t>
            </a:r>
            <a:r>
              <a:rPr lang="vi-VN" sz="1800" smtClean="0">
                <a:solidFill>
                  <a:srgbClr val="261CE4"/>
                </a:solidFill>
              </a:rPr>
              <a:t>đ</a:t>
            </a:r>
            <a:r>
              <a:rPr lang="en-US" sz="1800" smtClean="0">
                <a:solidFill>
                  <a:srgbClr val="261CE4"/>
                </a:solidFill>
              </a:rPr>
              <a:t>ộng tác cù . Còn khi bị ng</a:t>
            </a:r>
            <a:r>
              <a:rPr lang="vi-VN" sz="1800" smtClean="0">
                <a:solidFill>
                  <a:srgbClr val="261CE4"/>
                </a:solidFill>
              </a:rPr>
              <a:t>ư</a:t>
            </a:r>
            <a:r>
              <a:rPr lang="en-US" sz="1800" smtClean="0">
                <a:solidFill>
                  <a:srgbClr val="261CE4"/>
                </a:solidFill>
              </a:rPr>
              <a:t>ời khâc cù, do không </a:t>
            </a:r>
            <a:r>
              <a:rPr lang="en-US" sz="1800" smtClean="0">
                <a:solidFill>
                  <a:srgbClr val="FF0000"/>
                </a:solidFill>
              </a:rPr>
              <a:t>( thể / thễ )</a:t>
            </a:r>
            <a:r>
              <a:rPr lang="en-US" sz="1800" smtClean="0">
                <a:solidFill>
                  <a:srgbClr val="261CE4"/>
                </a:solidFill>
              </a:rPr>
              <a:t> . Đoán tr</a:t>
            </a:r>
            <a:r>
              <a:rPr lang="vi-VN" sz="1800" smtClean="0">
                <a:solidFill>
                  <a:srgbClr val="261CE4"/>
                </a:solidFill>
              </a:rPr>
              <a:t>ư</a:t>
            </a:r>
            <a:r>
              <a:rPr lang="en-US" sz="1800" smtClean="0">
                <a:solidFill>
                  <a:srgbClr val="261CE4"/>
                </a:solidFill>
              </a:rPr>
              <a:t>ớc thứ tự của hoạt </a:t>
            </a:r>
            <a:r>
              <a:rPr lang="vi-VN" sz="1800" smtClean="0">
                <a:solidFill>
                  <a:srgbClr val="261CE4"/>
                </a:solidFill>
              </a:rPr>
              <a:t>đ</a:t>
            </a:r>
            <a:r>
              <a:rPr lang="en-US" sz="1800" smtClean="0">
                <a:solidFill>
                  <a:srgbClr val="261CE4"/>
                </a:solidFill>
              </a:rPr>
              <a:t>ộng, ta sẽ bị bất ngờ và bật lên tiếng c</a:t>
            </a:r>
            <a:r>
              <a:rPr lang="vi-VN" sz="1800" smtClean="0">
                <a:solidFill>
                  <a:srgbClr val="261CE4"/>
                </a:solidFill>
              </a:rPr>
              <a:t>ư</a:t>
            </a:r>
            <a:r>
              <a:rPr lang="en-US" sz="1800" smtClean="0">
                <a:solidFill>
                  <a:srgbClr val="261CE4"/>
                </a:solidFill>
              </a:rPr>
              <a:t>ời nh</a:t>
            </a:r>
            <a:r>
              <a:rPr lang="vi-VN" sz="1800" smtClean="0">
                <a:solidFill>
                  <a:srgbClr val="261CE4"/>
                </a:solidFill>
              </a:rPr>
              <a:t>ư</a:t>
            </a:r>
            <a:r>
              <a:rPr lang="en-US" sz="1800" smtClean="0">
                <a:solidFill>
                  <a:srgbClr val="261CE4"/>
                </a:solidFill>
              </a:rPr>
              <a:t> là phản ứng tự vệ. </a:t>
            </a:r>
          </a:p>
        </p:txBody>
      </p:sp>
      <p:sp>
        <p:nvSpPr>
          <p:cNvPr id="54276" name="Rectangle 4"/>
          <p:cNvSpPr>
            <a:spLocks noChangeArrowheads="1"/>
          </p:cNvSpPr>
          <p:nvPr/>
        </p:nvSpPr>
        <p:spPr bwMode="auto">
          <a:xfrm>
            <a:off x="762000" y="0"/>
            <a:ext cx="7543800" cy="1373188"/>
          </a:xfrm>
          <a:prstGeom prst="rect">
            <a:avLst/>
          </a:prstGeom>
          <a:noFill/>
          <a:ln w="9525">
            <a:noFill/>
            <a:miter lim="800000"/>
            <a:headEnd/>
            <a:tailEnd/>
          </a:ln>
          <a:effectLst/>
        </p:spPr>
        <p:txBody>
          <a:bodyPr>
            <a:spAutoFit/>
          </a:bodyPr>
          <a:lstStyle/>
          <a:p>
            <a:pPr algn="ctr">
              <a:defRPr/>
            </a:pPr>
            <a:r>
              <a:rPr lang="en-US" sz="2800" b="1">
                <a:solidFill>
                  <a:schemeClr val="tx2"/>
                </a:solidFill>
                <a:effectLst>
                  <a:outerShdw blurRad="38100" dist="38100" dir="2700000" algn="tl">
                    <a:srgbClr val="000000"/>
                  </a:outerShdw>
                </a:effectLst>
                <a:latin typeface="Arial"/>
              </a:rPr>
              <a:t/>
            </a:r>
            <a:br>
              <a:rPr lang="en-US" sz="2800" b="1">
                <a:solidFill>
                  <a:schemeClr val="tx2"/>
                </a:solidFill>
                <a:effectLst>
                  <a:outerShdw blurRad="38100" dist="38100" dir="2700000" algn="tl">
                    <a:srgbClr val="000000"/>
                  </a:outerShdw>
                </a:effectLst>
                <a:latin typeface="Arial"/>
              </a:rPr>
            </a:br>
            <a:r>
              <a:rPr lang="en-US" sz="2800" b="1">
                <a:solidFill>
                  <a:schemeClr val="tx2"/>
                </a:solidFill>
                <a:effectLst>
                  <a:outerShdw blurRad="38100" dist="38100" dir="2700000" algn="tl">
                    <a:srgbClr val="000000"/>
                  </a:outerShdw>
                </a:effectLst>
                <a:latin typeface="Arial"/>
              </a:rPr>
              <a:t>Chính tả</a:t>
            </a:r>
            <a:r>
              <a:rPr lang="en-US" sz="2800" b="1" dirty="0">
                <a:solidFill>
                  <a:schemeClr val="tx2"/>
                </a:solidFill>
                <a:effectLst>
                  <a:outerShdw blurRad="38100" dist="38100" dir="2700000" algn="tl">
                    <a:srgbClr val="000000"/>
                  </a:outerShdw>
                </a:effectLst>
                <a:latin typeface="Arial"/>
              </a:rPr>
              <a:t/>
            </a:r>
            <a:br>
              <a:rPr lang="en-US" sz="2800" b="1" dirty="0">
                <a:solidFill>
                  <a:schemeClr val="tx2"/>
                </a:solidFill>
                <a:effectLst>
                  <a:outerShdw blurRad="38100" dist="38100" dir="2700000" algn="tl">
                    <a:srgbClr val="000000"/>
                  </a:outerShdw>
                </a:effectLst>
                <a:latin typeface="Arial"/>
              </a:rPr>
            </a:br>
            <a:r>
              <a:rPr lang="en-US" sz="2800" b="1" err="1">
                <a:solidFill>
                  <a:schemeClr val="tx2"/>
                </a:solidFill>
                <a:effectLst>
                  <a:outerShdw blurRad="38100" dist="38100" dir="2700000" algn="tl">
                    <a:srgbClr val="000000"/>
                  </a:outerShdw>
                </a:effectLst>
                <a:latin typeface="Arial"/>
              </a:rPr>
              <a:t>Nghe</a:t>
            </a:r>
            <a:r>
              <a:rPr lang="en-US" sz="2800" b="1">
                <a:solidFill>
                  <a:schemeClr val="tx2"/>
                </a:solidFill>
                <a:effectLst>
                  <a:outerShdw blurRad="38100" dist="38100" dir="2700000" algn="tl">
                    <a:srgbClr val="000000"/>
                  </a:outerShdw>
                </a:effectLst>
                <a:latin typeface="Arial"/>
              </a:rPr>
              <a:t>- </a:t>
            </a:r>
            <a:r>
              <a:rPr lang="en-US" sz="2800" b="1">
                <a:solidFill>
                  <a:schemeClr val="tx2"/>
                </a:solidFill>
                <a:effectLst>
                  <a:outerShdw blurRad="38100" dist="38100" dir="2700000" algn="tl">
                    <a:srgbClr val="000000"/>
                  </a:outerShdw>
                </a:effectLst>
                <a:latin typeface="Arial"/>
              </a:rPr>
              <a:t>viết</a:t>
            </a:r>
            <a:r>
              <a:rPr lang="en-US" sz="2800" b="1">
                <a:solidFill>
                  <a:schemeClr val="tx2"/>
                </a:solidFill>
                <a:effectLst>
                  <a:outerShdw blurRad="38100" dist="38100" dir="2700000" algn="tl">
                    <a:srgbClr val="000000"/>
                  </a:outerShdw>
                </a:effectLst>
                <a:latin typeface="Arial"/>
              </a:rPr>
              <a:t>: </a:t>
            </a:r>
            <a:r>
              <a:rPr lang="en-US" sz="2800" b="1">
                <a:solidFill>
                  <a:schemeClr val="tx2"/>
                </a:solidFill>
                <a:effectLst>
                  <a:outerShdw blurRad="38100" dist="38100" dir="2700000" algn="tl">
                    <a:srgbClr val="000000"/>
                  </a:outerShdw>
                </a:effectLst>
                <a:latin typeface="Arial"/>
              </a:rPr>
              <a:t>Nói ng</a:t>
            </a:r>
            <a:r>
              <a:rPr lang="vi-VN" sz="2800" b="1">
                <a:solidFill>
                  <a:schemeClr val="tx2"/>
                </a:solidFill>
                <a:effectLst>
                  <a:outerShdw blurRad="38100" dist="38100" dir="2700000" algn="tl">
                    <a:srgbClr val="000000"/>
                  </a:outerShdw>
                </a:effectLst>
                <a:latin typeface="Arial"/>
              </a:rPr>
              <a:t>ư</a:t>
            </a:r>
            <a:r>
              <a:rPr lang="en-US" sz="2800" b="1">
                <a:solidFill>
                  <a:schemeClr val="tx2"/>
                </a:solidFill>
                <a:effectLst>
                  <a:outerShdw blurRad="38100" dist="38100" dir="2700000" algn="tl">
                    <a:srgbClr val="000000"/>
                  </a:outerShdw>
                </a:effectLst>
                <a:latin typeface="Arial"/>
              </a:rPr>
              <a:t>ợc</a:t>
            </a:r>
            <a:endParaRPr lang="en-US" sz="2800" b="1" dirty="0">
              <a:solidFill>
                <a:schemeClr val="tx2"/>
              </a:solidFill>
              <a:effectLst>
                <a:outerShdw blurRad="38100" dist="38100" dir="2700000" algn="tl">
                  <a:srgbClr val="000000"/>
                </a:outerShdw>
              </a:effectLst>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54275">
                                            <p:txEl>
                                              <p:pRg st="1" end="1"/>
                                            </p:txEl>
                                          </p:spTgt>
                                        </p:tgtEl>
                                        <p:attrNameLst>
                                          <p:attrName>style.visibility</p:attrName>
                                        </p:attrNameLst>
                                      </p:cBhvr>
                                      <p:to>
                                        <p:strVal val="visible"/>
                                      </p:to>
                                    </p:set>
                                    <p:animEffect transition="in" filter="blinds(horizontal)">
                                      <p:cBhvr>
                                        <p:cTn id="7" dur="500"/>
                                        <p:tgtEl>
                                          <p:spTgt spid="542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rrowheads="1"/>
          </p:cNvSpPr>
          <p:nvPr>
            <p:ph type="title"/>
          </p:nvPr>
        </p:nvSpPr>
        <p:spPr/>
        <p:txBody>
          <a:bodyPr/>
          <a:lstStyle/>
          <a:p>
            <a:pPr eaLnBrk="1" hangingPunct="1">
              <a:defRPr/>
            </a:pPr>
            <a:r>
              <a:rPr lang="en-US" sz="3600" smtClean="0">
                <a:solidFill>
                  <a:srgbClr val="261CE4"/>
                </a:solidFill>
                <a:latin typeface="Arial"/>
              </a:rPr>
              <a:t>Vì </a:t>
            </a:r>
            <a:r>
              <a:rPr lang="en-US" sz="3600" dirty="0" err="1" smtClean="0">
                <a:solidFill>
                  <a:srgbClr val="261CE4"/>
                </a:solidFill>
                <a:latin typeface="Arial"/>
              </a:rPr>
              <a:t>sao</a:t>
            </a:r>
            <a:r>
              <a:rPr lang="en-US" sz="3600" dirty="0" smtClean="0">
                <a:solidFill>
                  <a:srgbClr val="261CE4"/>
                </a:solidFill>
                <a:latin typeface="Arial"/>
              </a:rPr>
              <a:t> </a:t>
            </a:r>
            <a:r>
              <a:rPr lang="en-US" sz="3600" err="1" smtClean="0">
                <a:solidFill>
                  <a:srgbClr val="261CE4"/>
                </a:solidFill>
                <a:latin typeface="Arial"/>
              </a:rPr>
              <a:t>ta</a:t>
            </a:r>
            <a:r>
              <a:rPr lang="en-US" sz="3600" smtClean="0">
                <a:solidFill>
                  <a:srgbClr val="261CE4"/>
                </a:solidFill>
                <a:latin typeface="Arial"/>
              </a:rPr>
              <a:t> c</a:t>
            </a:r>
            <a:r>
              <a:rPr lang="vi-VN" sz="3600" smtClean="0">
                <a:solidFill>
                  <a:srgbClr val="261CE4"/>
                </a:solidFill>
                <a:latin typeface="Arial"/>
              </a:rPr>
              <a:t>ư</a:t>
            </a:r>
            <a:r>
              <a:rPr lang="en-US" sz="3600" smtClean="0">
                <a:solidFill>
                  <a:srgbClr val="261CE4"/>
                </a:solidFill>
                <a:latin typeface="Arial"/>
              </a:rPr>
              <a:t>ời </a:t>
            </a:r>
            <a:r>
              <a:rPr lang="en-US" sz="3600" err="1" smtClean="0">
                <a:solidFill>
                  <a:srgbClr val="261CE4"/>
                </a:solidFill>
                <a:latin typeface="Arial"/>
              </a:rPr>
              <a:t>khi</a:t>
            </a:r>
            <a:r>
              <a:rPr lang="en-US" sz="3600" smtClean="0">
                <a:solidFill>
                  <a:srgbClr val="261CE4"/>
                </a:solidFill>
                <a:latin typeface="Arial"/>
              </a:rPr>
              <a:t> bị ng</a:t>
            </a:r>
            <a:r>
              <a:rPr lang="vi-VN" sz="3600" smtClean="0">
                <a:solidFill>
                  <a:srgbClr val="261CE4"/>
                </a:solidFill>
                <a:latin typeface="Arial"/>
              </a:rPr>
              <a:t>ư</a:t>
            </a:r>
            <a:r>
              <a:rPr lang="en-US" sz="3600" smtClean="0">
                <a:solidFill>
                  <a:srgbClr val="261CE4"/>
                </a:solidFill>
                <a:latin typeface="Arial"/>
              </a:rPr>
              <a:t>ời khác cù </a:t>
            </a:r>
            <a:r>
              <a:rPr lang="en-US" sz="3600" dirty="0" smtClean="0">
                <a:solidFill>
                  <a:srgbClr val="261CE4"/>
                </a:solidFill>
                <a:latin typeface="Arial"/>
              </a:rPr>
              <a:t>?</a:t>
            </a:r>
            <a:br>
              <a:rPr lang="en-US" sz="3600" dirty="0" smtClean="0">
                <a:solidFill>
                  <a:srgbClr val="261CE4"/>
                </a:solidFill>
                <a:latin typeface="Arial"/>
              </a:rPr>
            </a:br>
            <a:r>
              <a:rPr lang="en-US" sz="2800" dirty="0" smtClean="0">
                <a:latin typeface="Arial"/>
              </a:rPr>
              <a:t/>
            </a:r>
            <a:br>
              <a:rPr lang="en-US" sz="2800" dirty="0" smtClean="0">
                <a:latin typeface="Arial"/>
              </a:rPr>
            </a:br>
            <a:r>
              <a:rPr lang="en-US" sz="2800" dirty="0" smtClean="0">
                <a:latin typeface="Arial"/>
              </a:rPr>
              <a:t/>
            </a:r>
            <a:br>
              <a:rPr lang="en-US" sz="2800" dirty="0" smtClean="0">
                <a:latin typeface="Arial"/>
              </a:rPr>
            </a:br>
            <a:r>
              <a:rPr lang="en-US" sz="2800" dirty="0" smtClean="0">
                <a:latin typeface="Arial"/>
              </a:rPr>
              <a:t/>
            </a:r>
            <a:br>
              <a:rPr lang="en-US" sz="2800" dirty="0" smtClean="0">
                <a:latin typeface="Arial"/>
              </a:rPr>
            </a:br>
            <a:r>
              <a:rPr lang="en-US" sz="2800" dirty="0" smtClean="0">
                <a:latin typeface="Arial"/>
              </a:rPr>
              <a:t/>
            </a:r>
            <a:br>
              <a:rPr lang="en-US" sz="2800" dirty="0" smtClean="0">
                <a:latin typeface="Arial"/>
              </a:rPr>
            </a:br>
            <a:r>
              <a:rPr lang="en-US" sz="2800" dirty="0" smtClean="0">
                <a:latin typeface="Arial"/>
              </a:rPr>
              <a:t/>
            </a:r>
            <a:br>
              <a:rPr lang="en-US" sz="2800" dirty="0" smtClean="0">
                <a:latin typeface="Arial"/>
              </a:rPr>
            </a:br>
            <a:r>
              <a:rPr lang="en-US" sz="2800" dirty="0" smtClean="0">
                <a:latin typeface="Arial"/>
              </a:rPr>
              <a:t/>
            </a:r>
            <a:br>
              <a:rPr lang="en-US" sz="2800" dirty="0" smtClean="0">
                <a:latin typeface="Arial"/>
              </a:rPr>
            </a:br>
            <a:r>
              <a:rPr lang="en-US" sz="2800" dirty="0" smtClean="0">
                <a:latin typeface="Arial"/>
              </a:rPr>
              <a:t/>
            </a:r>
            <a:br>
              <a:rPr lang="en-US" sz="2800" dirty="0" smtClean="0">
                <a:latin typeface="Arial"/>
              </a:rPr>
            </a:br>
            <a:r>
              <a:rPr lang="en-US" sz="2800" dirty="0" smtClean="0">
                <a:latin typeface="Arial"/>
              </a:rPr>
              <a:t/>
            </a:r>
            <a:br>
              <a:rPr lang="en-US" sz="2800" dirty="0" smtClean="0">
                <a:latin typeface="Arial"/>
              </a:rPr>
            </a:br>
            <a:r>
              <a:rPr lang="en-US" sz="2800" dirty="0" smtClean="0">
                <a:latin typeface="Arial"/>
              </a:rPr>
              <a:t/>
            </a:r>
            <a:br>
              <a:rPr lang="en-US" sz="2800" dirty="0" smtClean="0">
                <a:latin typeface="Arial"/>
              </a:rPr>
            </a:br>
            <a:r>
              <a:rPr lang="en-US" sz="2800" dirty="0" smtClean="0">
                <a:latin typeface="Arial"/>
              </a:rPr>
              <a:t>             </a:t>
            </a:r>
            <a:br>
              <a:rPr lang="en-US" sz="2800" dirty="0" smtClean="0">
                <a:latin typeface="Arial"/>
              </a:rPr>
            </a:br>
            <a:r>
              <a:rPr lang="en-US" sz="2800" smtClean="0">
                <a:latin typeface="Arial"/>
              </a:rPr>
              <a:t>                                Chính tả</a:t>
            </a:r>
            <a:r>
              <a:rPr lang="en-US" sz="2800" dirty="0" smtClean="0">
                <a:latin typeface="Arial"/>
              </a:rPr>
              <a:t/>
            </a:r>
            <a:br>
              <a:rPr lang="en-US" sz="2800" dirty="0" smtClean="0">
                <a:latin typeface="Arial"/>
              </a:rPr>
            </a:br>
            <a:r>
              <a:rPr lang="en-US" sz="2800" dirty="0" smtClean="0">
                <a:latin typeface="Arial"/>
              </a:rPr>
              <a:t>                    </a:t>
            </a:r>
            <a:r>
              <a:rPr lang="en-US" sz="2800" err="1" smtClean="0">
                <a:latin typeface="Arial"/>
              </a:rPr>
              <a:t>Nghe</a:t>
            </a:r>
            <a:r>
              <a:rPr lang="en-US" sz="2800" smtClean="0">
                <a:latin typeface="Arial"/>
              </a:rPr>
              <a:t>- viết: Nói ng</a:t>
            </a:r>
            <a:r>
              <a:rPr lang="vi-VN" sz="2800" smtClean="0">
                <a:latin typeface="Arial"/>
              </a:rPr>
              <a:t>ư</a:t>
            </a:r>
            <a:r>
              <a:rPr lang="en-US" sz="2800" smtClean="0">
                <a:latin typeface="Arial"/>
              </a:rPr>
              <a:t>ợc </a:t>
            </a:r>
            <a:r>
              <a:rPr lang="en-US" sz="2800" dirty="0" smtClean="0">
                <a:latin typeface="Arial"/>
              </a:rPr>
              <a:t/>
            </a:r>
            <a:br>
              <a:rPr lang="en-US" sz="2800" dirty="0" smtClean="0">
                <a:latin typeface="Arial"/>
              </a:rPr>
            </a:br>
            <a:r>
              <a:rPr lang="en-US" sz="2800" smtClean="0">
                <a:latin typeface="Arial"/>
              </a:rPr>
              <a:t/>
            </a:r>
            <a:br>
              <a:rPr lang="en-US" sz="2800" smtClean="0">
                <a:latin typeface="Arial"/>
              </a:rPr>
            </a:br>
            <a:r>
              <a:rPr lang="en-US" sz="2400" smtClean="0">
                <a:latin typeface="Arial"/>
              </a:rPr>
              <a:t>Để…….  </a:t>
            </a:r>
            <a:r>
              <a:rPr lang="vi-VN" sz="2400" smtClean="0">
                <a:latin typeface="Arial"/>
              </a:rPr>
              <a:t>đ</a:t>
            </a:r>
            <a:r>
              <a:rPr lang="en-US" sz="2400" smtClean="0">
                <a:latin typeface="Arial"/>
              </a:rPr>
              <a:t>áp câu hỏi này, một nhà nghiên cứu ở Đại học Luân Đôn, n</a:t>
            </a:r>
            <a:r>
              <a:rPr lang="vi-VN" sz="2400" smtClean="0">
                <a:latin typeface="Arial"/>
              </a:rPr>
              <a:t>ư</a:t>
            </a:r>
            <a:r>
              <a:rPr lang="en-US" sz="2400" smtClean="0">
                <a:latin typeface="Arial"/>
              </a:rPr>
              <a:t>ớc </a:t>
            </a:r>
            <a:r>
              <a:rPr lang="en-US" sz="2400" err="1" smtClean="0">
                <a:latin typeface="Arial"/>
              </a:rPr>
              <a:t>Anh</a:t>
            </a:r>
            <a:r>
              <a:rPr lang="en-US" sz="2400" smtClean="0">
                <a:latin typeface="Arial"/>
              </a:rPr>
              <a:t> </a:t>
            </a:r>
            <a:r>
              <a:rPr lang="vi-VN" sz="2400" smtClean="0">
                <a:latin typeface="Arial"/>
              </a:rPr>
              <a:t>đ</a:t>
            </a:r>
            <a:r>
              <a:rPr lang="en-US" sz="2400" smtClean="0">
                <a:latin typeface="Arial"/>
              </a:rPr>
              <a:t>ã </a:t>
            </a:r>
            <a:r>
              <a:rPr lang="en-US" sz="2400" err="1" smtClean="0">
                <a:latin typeface="Arial"/>
              </a:rPr>
              <a:t>cho</a:t>
            </a:r>
            <a:r>
              <a:rPr lang="en-US" sz="2400" smtClean="0">
                <a:latin typeface="Arial"/>
              </a:rPr>
              <a:t> ng</a:t>
            </a:r>
            <a:r>
              <a:rPr lang="vi-VN" sz="2400" smtClean="0">
                <a:latin typeface="Arial"/>
              </a:rPr>
              <a:t>ư</a:t>
            </a:r>
            <a:r>
              <a:rPr lang="en-US" sz="2400" smtClean="0">
                <a:latin typeface="Arial"/>
              </a:rPr>
              <a:t>ời máy cù 16 ng</a:t>
            </a:r>
            <a:r>
              <a:rPr lang="vi-VN" sz="2400" smtClean="0">
                <a:latin typeface="Arial"/>
              </a:rPr>
              <a:t>ư</a:t>
            </a:r>
            <a:r>
              <a:rPr lang="en-US" sz="2400" smtClean="0">
                <a:latin typeface="Arial"/>
              </a:rPr>
              <a:t>ời </a:t>
            </a:r>
            <a:r>
              <a:rPr lang="en-US" sz="2400" dirty="0" err="1" smtClean="0">
                <a:latin typeface="Arial"/>
              </a:rPr>
              <a:t>tham</a:t>
            </a:r>
            <a:r>
              <a:rPr lang="en-US" sz="2400" smtClean="0">
                <a:latin typeface="Arial"/>
              </a:rPr>
              <a:t>……. thí nghiệm và dùng một thiết bị </a:t>
            </a:r>
            <a:r>
              <a:rPr lang="en-US" sz="2400" dirty="0" err="1" smtClean="0">
                <a:latin typeface="Arial"/>
              </a:rPr>
              <a:t>theo</a:t>
            </a:r>
            <a:r>
              <a:rPr lang="en-US" sz="2400" smtClean="0">
                <a:latin typeface="Arial"/>
              </a:rPr>
              <a:t>…… phản ứng </a:t>
            </a:r>
            <a:r>
              <a:rPr lang="en-US" sz="2400" err="1" smtClean="0">
                <a:latin typeface="Arial"/>
              </a:rPr>
              <a:t>trong</a:t>
            </a:r>
            <a:r>
              <a:rPr lang="en-US" sz="2400" smtClean="0">
                <a:latin typeface="Arial"/>
              </a:rPr>
              <a:t> bộ ……… của từng ng</a:t>
            </a:r>
            <a:r>
              <a:rPr lang="vi-VN" sz="2400" smtClean="0">
                <a:latin typeface="Arial"/>
              </a:rPr>
              <a:t>ư</a:t>
            </a:r>
            <a:r>
              <a:rPr lang="en-US" sz="2400" smtClean="0">
                <a:latin typeface="Arial"/>
              </a:rPr>
              <a:t>ời. Kết</a:t>
            </a:r>
            <a:r>
              <a:rPr lang="en-US" sz="2400" dirty="0" smtClean="0">
                <a:latin typeface="Arial"/>
              </a:rPr>
              <a:t>……. </a:t>
            </a:r>
            <a:r>
              <a:rPr lang="en-US" sz="2400" err="1" smtClean="0">
                <a:latin typeface="Arial"/>
              </a:rPr>
              <a:t>cho</a:t>
            </a:r>
            <a:r>
              <a:rPr lang="en-US" sz="2400" smtClean="0">
                <a:latin typeface="Arial"/>
              </a:rPr>
              <a:t> thấy bộ………. phân bịêt rất chính xác cái cù lạ với cái cù </a:t>
            </a:r>
            <a:r>
              <a:rPr lang="en-US" sz="2400" dirty="0" err="1" smtClean="0">
                <a:latin typeface="Arial"/>
              </a:rPr>
              <a:t>quen</a:t>
            </a:r>
            <a:r>
              <a:rPr lang="en-US" sz="2400" dirty="0" smtClean="0">
                <a:latin typeface="Arial"/>
              </a:rPr>
              <a:t>. </a:t>
            </a:r>
            <a:r>
              <a:rPr lang="en-US" sz="2400" err="1" smtClean="0">
                <a:latin typeface="Arial"/>
              </a:rPr>
              <a:t>Khi</a:t>
            </a:r>
            <a:r>
              <a:rPr lang="en-US" sz="2400" smtClean="0">
                <a:latin typeface="Arial"/>
              </a:rPr>
              <a:t> một ng</a:t>
            </a:r>
            <a:r>
              <a:rPr lang="vi-VN" sz="2400" smtClean="0">
                <a:latin typeface="Arial"/>
              </a:rPr>
              <a:t>ư</a:t>
            </a:r>
            <a:r>
              <a:rPr lang="en-US" sz="2400" smtClean="0">
                <a:latin typeface="Arial"/>
              </a:rPr>
              <a:t>ời tự cù thì bộ ……… sẽ làm </a:t>
            </a:r>
            <a:r>
              <a:rPr lang="en-US" sz="2400" err="1" smtClean="0">
                <a:latin typeface="Arial"/>
              </a:rPr>
              <a:t>cho</a:t>
            </a:r>
            <a:r>
              <a:rPr lang="en-US" sz="2400" smtClean="0">
                <a:latin typeface="Arial"/>
              </a:rPr>
              <a:t> ng</a:t>
            </a:r>
            <a:r>
              <a:rPr lang="vi-VN" sz="2400" smtClean="0">
                <a:latin typeface="Arial"/>
              </a:rPr>
              <a:t>ư</a:t>
            </a:r>
            <a:r>
              <a:rPr lang="en-US" sz="2400" smtClean="0">
                <a:latin typeface="Arial"/>
              </a:rPr>
              <a:t>ời </a:t>
            </a:r>
            <a:r>
              <a:rPr lang="vi-VN" sz="2400" smtClean="0">
                <a:latin typeface="Arial"/>
              </a:rPr>
              <a:t>đ</a:t>
            </a:r>
            <a:r>
              <a:rPr lang="en-US" sz="2400" smtClean="0">
                <a:latin typeface="Arial"/>
              </a:rPr>
              <a:t>ó mất </a:t>
            </a:r>
            <a:r>
              <a:rPr lang="en-US" sz="2400" err="1" smtClean="0">
                <a:latin typeface="Arial"/>
              </a:rPr>
              <a:t>vui</a:t>
            </a:r>
            <a:r>
              <a:rPr lang="en-US" sz="2400" smtClean="0">
                <a:latin typeface="Arial"/>
              </a:rPr>
              <a:t> bằng cách báo tr</a:t>
            </a:r>
            <a:r>
              <a:rPr lang="vi-VN" sz="2400" smtClean="0">
                <a:latin typeface="Arial"/>
              </a:rPr>
              <a:t>ư</a:t>
            </a:r>
            <a:r>
              <a:rPr lang="en-US" sz="2400" smtClean="0">
                <a:latin typeface="Arial"/>
              </a:rPr>
              <a:t>ớc thứ tự </a:t>
            </a:r>
            <a:r>
              <a:rPr lang="vi-VN" sz="2400" smtClean="0">
                <a:latin typeface="Arial"/>
              </a:rPr>
              <a:t>đ</a:t>
            </a:r>
            <a:r>
              <a:rPr lang="en-US" sz="2400" smtClean="0">
                <a:latin typeface="Arial"/>
              </a:rPr>
              <a:t>ộng tác cù. Còn </a:t>
            </a:r>
            <a:r>
              <a:rPr lang="en-US" sz="2400" err="1" smtClean="0">
                <a:latin typeface="Arial"/>
              </a:rPr>
              <a:t>khi</a:t>
            </a:r>
            <a:r>
              <a:rPr lang="en-US" sz="2400" smtClean="0">
                <a:latin typeface="Arial"/>
              </a:rPr>
              <a:t> bị ng</a:t>
            </a:r>
            <a:r>
              <a:rPr lang="vi-VN" sz="2400" smtClean="0">
                <a:latin typeface="Arial"/>
              </a:rPr>
              <a:t>ư</a:t>
            </a:r>
            <a:r>
              <a:rPr lang="en-US" sz="2400" smtClean="0">
                <a:latin typeface="Arial"/>
              </a:rPr>
              <a:t>ời khác cù, do không……….. </a:t>
            </a:r>
            <a:r>
              <a:rPr lang="vi-VN" sz="2400" smtClean="0">
                <a:latin typeface="Arial"/>
              </a:rPr>
              <a:t>đ</a:t>
            </a:r>
            <a:r>
              <a:rPr lang="en-US" sz="2400" smtClean="0">
                <a:latin typeface="Arial"/>
              </a:rPr>
              <a:t>oán tr</a:t>
            </a:r>
            <a:r>
              <a:rPr lang="vi-VN" sz="2400" smtClean="0">
                <a:latin typeface="Arial"/>
              </a:rPr>
              <a:t>ư</a:t>
            </a:r>
            <a:r>
              <a:rPr lang="en-US" sz="2400" smtClean="0">
                <a:latin typeface="Arial"/>
              </a:rPr>
              <a:t>ớc thứ tự của hoạt </a:t>
            </a:r>
            <a:r>
              <a:rPr lang="vi-VN" sz="2400" smtClean="0">
                <a:latin typeface="Arial"/>
              </a:rPr>
              <a:t>đ</a:t>
            </a:r>
            <a:r>
              <a:rPr lang="en-US" sz="2400" smtClean="0">
                <a:latin typeface="Arial"/>
              </a:rPr>
              <a:t>ộng</a:t>
            </a:r>
            <a:r>
              <a:rPr lang="en-US" sz="2400" dirty="0" smtClean="0">
                <a:latin typeface="Arial"/>
              </a:rPr>
              <a:t>, </a:t>
            </a:r>
            <a:r>
              <a:rPr lang="en-US" sz="2400" err="1" smtClean="0">
                <a:latin typeface="Arial"/>
              </a:rPr>
              <a:t>ta</a:t>
            </a:r>
            <a:r>
              <a:rPr lang="en-US" sz="2400" smtClean="0">
                <a:latin typeface="Arial"/>
              </a:rPr>
              <a:t> sẽ bị bất ngờ và bật lên tiếng c</a:t>
            </a:r>
            <a:r>
              <a:rPr lang="vi-VN" sz="2400" smtClean="0">
                <a:latin typeface="Arial"/>
              </a:rPr>
              <a:t>ư</a:t>
            </a:r>
            <a:r>
              <a:rPr lang="en-US" sz="2400" smtClean="0">
                <a:latin typeface="Arial"/>
              </a:rPr>
              <a:t>ời nh</a:t>
            </a:r>
            <a:r>
              <a:rPr lang="vi-VN" sz="2400" smtClean="0">
                <a:latin typeface="Arial"/>
              </a:rPr>
              <a:t>ư</a:t>
            </a:r>
            <a:r>
              <a:rPr lang="en-US" sz="2400" smtClean="0">
                <a:latin typeface="Arial"/>
              </a:rPr>
              <a:t> là phản ứng tự vệ. </a:t>
            </a:r>
            <a:r>
              <a:rPr lang="en-US" sz="2400" dirty="0" smtClean="0">
                <a:latin typeface="Arial"/>
              </a:rPr>
              <a:t/>
            </a:r>
            <a:br>
              <a:rPr lang="en-US" sz="2400" dirty="0" smtClean="0">
                <a:latin typeface="Arial"/>
              </a:rPr>
            </a:br>
            <a:endParaRPr lang="en-US" sz="2400" dirty="0" smtClean="0">
              <a:latin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p:txBody>
          <a:bodyPr/>
          <a:lstStyle/>
          <a:p>
            <a:pPr algn="ctr" eaLnBrk="1" hangingPunct="1">
              <a:defRPr/>
            </a:pPr>
            <a:r>
              <a:rPr lang="en-US" sz="2800" smtClean="0">
                <a:latin typeface="Arial"/>
              </a:rPr>
              <a:t/>
            </a:r>
            <a:br>
              <a:rPr lang="en-US" sz="2800" smtClean="0">
                <a:latin typeface="Arial"/>
              </a:rPr>
            </a:br>
            <a:r>
              <a:rPr lang="en-US" sz="2800" smtClean="0">
                <a:latin typeface="Arial"/>
              </a:rPr>
              <a:t>Chính tả</a:t>
            </a:r>
            <a:r>
              <a:rPr lang="en-US" sz="2800" dirty="0" smtClean="0">
                <a:latin typeface="Arial"/>
              </a:rPr>
              <a:t/>
            </a:r>
            <a:br>
              <a:rPr lang="en-US" sz="2800" dirty="0" smtClean="0">
                <a:latin typeface="Arial"/>
              </a:rPr>
            </a:br>
            <a:r>
              <a:rPr lang="en-US" sz="2800" err="1" smtClean="0">
                <a:latin typeface="Arial"/>
              </a:rPr>
              <a:t>Nghe</a:t>
            </a:r>
            <a:r>
              <a:rPr lang="en-US" sz="2800" smtClean="0">
                <a:latin typeface="Arial"/>
              </a:rPr>
              <a:t>- viết: Nói ng</a:t>
            </a:r>
            <a:r>
              <a:rPr lang="vi-VN" sz="2800" smtClean="0">
                <a:latin typeface="Arial"/>
              </a:rPr>
              <a:t>ư</a:t>
            </a:r>
            <a:r>
              <a:rPr lang="en-US" sz="2800" smtClean="0">
                <a:latin typeface="Arial"/>
              </a:rPr>
              <a:t>ợc</a:t>
            </a:r>
            <a:endParaRPr lang="en-US" sz="2800" dirty="0" smtClean="0">
              <a:latin typeface="Arial"/>
            </a:endParaRPr>
          </a:p>
        </p:txBody>
      </p:sp>
      <p:sp>
        <p:nvSpPr>
          <p:cNvPr id="60419" name="Rectangle 3"/>
          <p:cNvSpPr>
            <a:spLocks noGrp="1" noRot="1" noChangeArrowheads="1"/>
          </p:cNvSpPr>
          <p:nvPr>
            <p:ph type="body" idx="1"/>
          </p:nvPr>
        </p:nvSpPr>
        <p:spPr/>
        <p:txBody>
          <a:bodyPr/>
          <a:lstStyle/>
          <a:p>
            <a:pPr algn="ctr" eaLnBrk="1" hangingPunct="1">
              <a:defRPr/>
            </a:pPr>
            <a:r>
              <a:rPr lang="en-US" sz="2800" smtClean="0">
                <a:solidFill>
                  <a:srgbClr val="261CE4"/>
                </a:solidFill>
              </a:rPr>
              <a:t>Vì sao ta c</a:t>
            </a:r>
            <a:r>
              <a:rPr lang="vi-VN" sz="2800" smtClean="0">
                <a:solidFill>
                  <a:srgbClr val="261CE4"/>
                </a:solidFill>
              </a:rPr>
              <a:t>ư</a:t>
            </a:r>
            <a:r>
              <a:rPr lang="en-US" sz="2800" smtClean="0">
                <a:solidFill>
                  <a:srgbClr val="261CE4"/>
                </a:solidFill>
              </a:rPr>
              <a:t>ời khi bị ng</a:t>
            </a:r>
            <a:r>
              <a:rPr lang="vi-VN" sz="2800" smtClean="0">
                <a:solidFill>
                  <a:srgbClr val="261CE4"/>
                </a:solidFill>
              </a:rPr>
              <a:t>ư</a:t>
            </a:r>
            <a:r>
              <a:rPr lang="en-US" sz="2800" smtClean="0">
                <a:solidFill>
                  <a:srgbClr val="261CE4"/>
                </a:solidFill>
              </a:rPr>
              <a:t>ời khác cù ?</a:t>
            </a:r>
          </a:p>
          <a:p>
            <a:pPr eaLnBrk="1" hangingPunct="1">
              <a:buFont typeface="Wingdings" pitchFamily="2" charset="2"/>
              <a:buNone/>
              <a:defRPr/>
            </a:pPr>
            <a:endParaRPr lang="en-US" sz="2000" smtClean="0"/>
          </a:p>
          <a:p>
            <a:pPr eaLnBrk="1" hangingPunct="1">
              <a:buFont typeface="Wingdings" pitchFamily="2" charset="2"/>
              <a:buNone/>
              <a:defRPr/>
            </a:pPr>
            <a:r>
              <a:rPr lang="en-US" sz="2000" smtClean="0"/>
              <a:t>Để </a:t>
            </a:r>
            <a:r>
              <a:rPr lang="en-US" sz="2000" smtClean="0">
                <a:solidFill>
                  <a:srgbClr val="FF0000"/>
                </a:solidFill>
              </a:rPr>
              <a:t>giải </a:t>
            </a:r>
            <a:r>
              <a:rPr lang="vi-VN" sz="2000" smtClean="0"/>
              <a:t>đ</a:t>
            </a:r>
            <a:r>
              <a:rPr lang="en-US" sz="2000" smtClean="0"/>
              <a:t>áp câu hỏi này, một nhà nghiên cứu ở Đại học Luân Đôn, n</a:t>
            </a:r>
            <a:r>
              <a:rPr lang="vi-VN" sz="2000" smtClean="0"/>
              <a:t>ư</a:t>
            </a:r>
            <a:r>
              <a:rPr lang="en-US" sz="2000" smtClean="0"/>
              <a:t>ớc Anh </a:t>
            </a:r>
            <a:r>
              <a:rPr lang="vi-VN" sz="2000" smtClean="0"/>
              <a:t>đ</a:t>
            </a:r>
            <a:r>
              <a:rPr lang="en-US" sz="2000" smtClean="0"/>
              <a:t>ã cho ng</a:t>
            </a:r>
            <a:r>
              <a:rPr lang="vi-VN" sz="2000" smtClean="0"/>
              <a:t>ư</a:t>
            </a:r>
            <a:r>
              <a:rPr lang="en-US" sz="2000" smtClean="0"/>
              <a:t>ời máy cù 16 ng</a:t>
            </a:r>
            <a:r>
              <a:rPr lang="vi-VN" sz="2000" smtClean="0"/>
              <a:t>ư</a:t>
            </a:r>
            <a:r>
              <a:rPr lang="en-US" sz="2000" smtClean="0"/>
              <a:t>ời tham </a:t>
            </a:r>
            <a:r>
              <a:rPr lang="en-US" sz="2000" smtClean="0">
                <a:solidFill>
                  <a:srgbClr val="FF0000"/>
                </a:solidFill>
              </a:rPr>
              <a:t>gia</a:t>
            </a:r>
            <a:r>
              <a:rPr lang="en-US" sz="2000" smtClean="0"/>
              <a:t> thí nghiệm và dùng một thiết bị theo </a:t>
            </a:r>
            <a:r>
              <a:rPr lang="en-US" sz="2000" smtClean="0">
                <a:solidFill>
                  <a:srgbClr val="FF0000"/>
                </a:solidFill>
              </a:rPr>
              <a:t>dõi </a:t>
            </a:r>
            <a:r>
              <a:rPr lang="en-US" sz="2000" smtClean="0"/>
              <a:t>phản ứng trong bộ  </a:t>
            </a:r>
            <a:r>
              <a:rPr lang="en-US" sz="2000" smtClean="0">
                <a:solidFill>
                  <a:srgbClr val="FF0000"/>
                </a:solidFill>
              </a:rPr>
              <a:t>não </a:t>
            </a:r>
            <a:r>
              <a:rPr lang="en-US" sz="2000" smtClean="0"/>
              <a:t>của từng ng</a:t>
            </a:r>
            <a:r>
              <a:rPr lang="vi-VN" sz="2000" smtClean="0"/>
              <a:t>ư</a:t>
            </a:r>
            <a:r>
              <a:rPr lang="en-US" sz="2000" smtClean="0"/>
              <a:t>ời. Kết </a:t>
            </a:r>
            <a:r>
              <a:rPr lang="en-US" sz="2000" smtClean="0">
                <a:solidFill>
                  <a:srgbClr val="FF0000"/>
                </a:solidFill>
              </a:rPr>
              <a:t>quả</a:t>
            </a:r>
            <a:r>
              <a:rPr lang="en-US" sz="2000" smtClean="0"/>
              <a:t> cho thấy bộ </a:t>
            </a:r>
            <a:r>
              <a:rPr lang="en-US" sz="2000" smtClean="0">
                <a:solidFill>
                  <a:srgbClr val="FF0000"/>
                </a:solidFill>
              </a:rPr>
              <a:t>não</a:t>
            </a:r>
            <a:r>
              <a:rPr lang="en-US" sz="2000" smtClean="0"/>
              <a:t> phân bịêt rất chính xác cái cù lạ với cái cù quen.. Khi một ng</a:t>
            </a:r>
            <a:r>
              <a:rPr lang="vi-VN" sz="2000" smtClean="0"/>
              <a:t>ư</a:t>
            </a:r>
            <a:r>
              <a:rPr lang="en-US" sz="2000" smtClean="0"/>
              <a:t>ời tự cù thì bộ </a:t>
            </a:r>
            <a:r>
              <a:rPr lang="en-US" sz="2000" smtClean="0">
                <a:solidFill>
                  <a:srgbClr val="FF0000"/>
                </a:solidFill>
              </a:rPr>
              <a:t>não </a:t>
            </a:r>
            <a:r>
              <a:rPr lang="en-US" sz="2000" smtClean="0"/>
              <a:t>sẽ làm cho ng</a:t>
            </a:r>
            <a:r>
              <a:rPr lang="vi-VN" sz="2000" smtClean="0"/>
              <a:t>ư</a:t>
            </a:r>
            <a:r>
              <a:rPr lang="en-US" sz="2000" smtClean="0"/>
              <a:t>ời </a:t>
            </a:r>
            <a:r>
              <a:rPr lang="vi-VN" sz="2000" smtClean="0"/>
              <a:t>đ</a:t>
            </a:r>
            <a:r>
              <a:rPr lang="en-US" sz="2000" smtClean="0"/>
              <a:t>ó mất vui bằng cách báo tr</a:t>
            </a:r>
            <a:r>
              <a:rPr lang="vi-VN" sz="2000" smtClean="0"/>
              <a:t>ư</a:t>
            </a:r>
            <a:r>
              <a:rPr lang="en-US" sz="2000" smtClean="0"/>
              <a:t>ớc thứ tự </a:t>
            </a:r>
            <a:r>
              <a:rPr lang="vi-VN" sz="2000" smtClean="0"/>
              <a:t>đ</a:t>
            </a:r>
            <a:r>
              <a:rPr lang="en-US" sz="2000" smtClean="0"/>
              <a:t>ộng tác cù. Còn khi bị ng</a:t>
            </a:r>
            <a:r>
              <a:rPr lang="vi-VN" sz="2000" smtClean="0"/>
              <a:t>ư</a:t>
            </a:r>
            <a:r>
              <a:rPr lang="en-US" sz="2000" smtClean="0"/>
              <a:t>ời khác cù, do không </a:t>
            </a:r>
            <a:r>
              <a:rPr lang="en-US" sz="2000" smtClean="0">
                <a:solidFill>
                  <a:srgbClr val="FF0000"/>
                </a:solidFill>
              </a:rPr>
              <a:t>thể </a:t>
            </a:r>
            <a:r>
              <a:rPr lang="vi-VN" sz="2000" smtClean="0"/>
              <a:t>đ</a:t>
            </a:r>
            <a:r>
              <a:rPr lang="en-US" sz="2000" smtClean="0"/>
              <a:t>oán tr</a:t>
            </a:r>
            <a:r>
              <a:rPr lang="vi-VN" sz="2000" smtClean="0"/>
              <a:t>ư</a:t>
            </a:r>
            <a:r>
              <a:rPr lang="en-US" sz="2000" smtClean="0"/>
              <a:t>ớc thứ tự của hoạt </a:t>
            </a:r>
            <a:r>
              <a:rPr lang="vi-VN" sz="2000" smtClean="0"/>
              <a:t>đ</a:t>
            </a:r>
            <a:r>
              <a:rPr lang="en-US" sz="2000" smtClean="0"/>
              <a:t>ộng, ta sẽ bị bất ngờ và bật lên tiếng c</a:t>
            </a:r>
            <a:r>
              <a:rPr lang="vi-VN" sz="2000" smtClean="0"/>
              <a:t>ư</a:t>
            </a:r>
            <a:r>
              <a:rPr lang="en-US" sz="2000" smtClean="0"/>
              <a:t>ời nh</a:t>
            </a:r>
            <a:r>
              <a:rPr lang="vi-VN" sz="2000" smtClean="0"/>
              <a:t>ư</a:t>
            </a:r>
            <a:r>
              <a:rPr lang="en-US" sz="2000" smtClean="0"/>
              <a:t> là phản ứng tự vệ.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lass Layers">
  <a:themeElements>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Glass Layers">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nTime"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nTime" pitchFamily="34" charset="0"/>
          </a:defRPr>
        </a:defPPr>
      </a:lstStyle>
    </a:lnDef>
  </a:objectDefaults>
  <a:extraClrSchemeLst>
    <a:extraClrScheme>
      <a:clrScheme name="Glass Layers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Glass Layers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Glass Layers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Glass Layers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Glass Layers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Glass Layers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Glass Layers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Pixel</Template>
  <TotalTime>586</TotalTime>
  <Words>583</Words>
  <Application>Microsoft Office PowerPoint</Application>
  <PresentationFormat>On-screen Show (4:3)</PresentationFormat>
  <Paragraphs>30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.VnTime</vt:lpstr>
      <vt:lpstr>Arial</vt:lpstr>
      <vt:lpstr>Arial Black</vt:lpstr>
      <vt:lpstr>Wingdings</vt:lpstr>
      <vt:lpstr>Calibri</vt:lpstr>
      <vt:lpstr>Glass Layers</vt:lpstr>
      <vt:lpstr> Chính tả Nghe- viết: </vt:lpstr>
      <vt:lpstr> Chính tả Nghe- viết: Nói ngược</vt:lpstr>
      <vt:lpstr>       Chính tả Nghe- viết: Nói ngược   Từ dễ viêt sai:  Đại học Luân Đôn, nước Anh,  liếm lông, nậm rượu,  lao đao,trúm, diều hâu.</vt:lpstr>
      <vt:lpstr>Bài 2: Chọn những chữ viết đúng chính tả trong ngoặc đơn để hoàn chỉnh đoạn văn sau:</vt:lpstr>
      <vt:lpstr>Vì sao ta cười khi bị người khác cù ?                                                        Chính tả                     Nghe- viết: Nói ngược   Để…….  đáp câu hỏi này, một nhà nghiên cứu ở Đại học Luân Đôn, nước Anh đã cho người máy cù 16 người tham……. thí nghiệm và dùng một thiết bị theo…… phản ứng trong bộ ……… của từng người. Kết……. cho thấy bộ………. phân bịêt rất chính xác cái cù lạ với cái cù quen. Khi một người tự cù thì bộ ……… sẽ làm cho người đó mất vui bằng cách báo trước thứ tự động tác cù. Còn khi bị người khác cù, do không……….. đoán trước thứ tự của hoạt động, ta sẽ bị bất ngờ và bật lên tiếng cười như là phản ứng tự vệ.  </vt:lpstr>
      <vt:lpstr> Chính tả Nghe- viết: Nói ngược</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CSTeam</cp:lastModifiedBy>
  <cp:revision>71</cp:revision>
  <dcterms:created xsi:type="dcterms:W3CDTF">2010-04-29T09:49:07Z</dcterms:created>
  <dcterms:modified xsi:type="dcterms:W3CDTF">2016-06-30T02:05:52Z</dcterms:modified>
</cp:coreProperties>
</file>